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5240-32E8-4AAB-9B77-2B59F3825E6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C4AC-CA07-4EF5-BD36-E5F35E4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7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5240-32E8-4AAB-9B77-2B59F3825E6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C4AC-CA07-4EF5-BD36-E5F35E4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42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5240-32E8-4AAB-9B77-2B59F3825E6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C4AC-CA07-4EF5-BD36-E5F35E4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80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5240-32E8-4AAB-9B77-2B59F3825E6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C4AC-CA07-4EF5-BD36-E5F35E4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132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5240-32E8-4AAB-9B77-2B59F3825E6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C4AC-CA07-4EF5-BD36-E5F35E4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5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5240-32E8-4AAB-9B77-2B59F3825E6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C4AC-CA07-4EF5-BD36-E5F35E4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5240-32E8-4AAB-9B77-2B59F3825E6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C4AC-CA07-4EF5-BD36-E5F35E4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0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5240-32E8-4AAB-9B77-2B59F3825E6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C4AC-CA07-4EF5-BD36-E5F35E4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6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5240-32E8-4AAB-9B77-2B59F3825E6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C4AC-CA07-4EF5-BD36-E5F35E4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4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5240-32E8-4AAB-9B77-2B59F3825E6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C4AC-CA07-4EF5-BD36-E5F35E4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61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5240-32E8-4AAB-9B77-2B59F3825E6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C4AC-CA07-4EF5-BD36-E5F35E4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5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15240-32E8-4AAB-9B77-2B59F3825E6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EC4AC-CA07-4EF5-BD36-E5F35E4C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1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8425" y="4470400"/>
            <a:ext cx="9144000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bing bang bongo printab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66" y="728984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bing bang bongo printab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950" y="695324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284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Johnson</dc:creator>
  <cp:lastModifiedBy>Tara Johnson</cp:lastModifiedBy>
  <cp:revision>1</cp:revision>
  <cp:lastPrinted>2019-01-04T14:36:14Z</cp:lastPrinted>
  <dcterms:created xsi:type="dcterms:W3CDTF">2019-01-04T14:36:02Z</dcterms:created>
  <dcterms:modified xsi:type="dcterms:W3CDTF">2019-01-04T14:36:44Z</dcterms:modified>
</cp:coreProperties>
</file>