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0181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-PnCBQ60PA&amp;list=PLzjX3a1Vo78P5oC6kwOheIpfefdQkwl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oxKFQlIgA&amp;list=PLzjX3a1Vo78P5oC6kwOheIpfefdQkwlus&amp;index=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057150" y="1429875"/>
            <a:ext cx="6776699" cy="2087099"/>
          </a:xfrm>
          <a:prstGeom prst="rect">
            <a:avLst/>
          </a:prstGeom>
          <a:solidFill>
            <a:srgbClr val="FF0000"/>
          </a:solidFill>
          <a:ln w="762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Organizational Text Structure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49450" t="11786" r="32411" b="47172"/>
          <a:stretch/>
        </p:blipFill>
        <p:spPr>
          <a:xfrm>
            <a:off x="1869425" y="611225"/>
            <a:ext cx="2618447" cy="33328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0" name="Shape 120" descr="Screenshot 2016-05-03 at 10.12.24 PM.png"/>
          <p:cNvPicPr preferRelativeResize="0"/>
          <p:nvPr/>
        </p:nvPicPr>
        <p:blipFill rotWithShape="1">
          <a:blip r:embed="rId4">
            <a:alphaModFix/>
          </a:blip>
          <a:srcRect l="32240" t="10799" r="33343" b="8962"/>
          <a:stretch/>
        </p:blipFill>
        <p:spPr>
          <a:xfrm>
            <a:off x="5173248" y="611225"/>
            <a:ext cx="2541354" cy="33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Screenshot 2016-05-03 at 10.44.44 PM.png"/>
          <p:cNvPicPr preferRelativeResize="0"/>
          <p:nvPr/>
        </p:nvPicPr>
        <p:blipFill rotWithShape="1">
          <a:blip r:embed="rId3">
            <a:alphaModFix/>
          </a:blip>
          <a:srcRect l="31716" t="21209" r="50643" b="37552"/>
          <a:stretch/>
        </p:blipFill>
        <p:spPr>
          <a:xfrm>
            <a:off x="1517975" y="637012"/>
            <a:ext cx="2756774" cy="362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5292600" y="982625"/>
            <a:ext cx="3171599" cy="21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Ground water evaporates and turns into vapor.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vapor condenses into tiny droplets and forms clouds.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clouds lose the water in the form of precipitation.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4262525" y="3998250"/>
            <a:ext cx="2107499" cy="28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Chronological Order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262525" y="4374275"/>
            <a:ext cx="2107499" cy="28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Sequential Order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262525" y="3571150"/>
            <a:ext cx="2107499" cy="28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49618" t="52633" r="32559" b="5274"/>
          <a:stretch/>
        </p:blipFill>
        <p:spPr>
          <a:xfrm>
            <a:off x="2127500" y="843950"/>
            <a:ext cx="2507749" cy="333154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5" name="Shape 135" descr="Screenshot 2016-05-03 at 10.13.28 PM.png"/>
          <p:cNvPicPr preferRelativeResize="0"/>
          <p:nvPr/>
        </p:nvPicPr>
        <p:blipFill rotWithShape="1">
          <a:blip r:embed="rId4">
            <a:alphaModFix/>
          </a:blip>
          <a:srcRect l="32608" t="8175" r="33152" b="12909"/>
          <a:stretch/>
        </p:blipFill>
        <p:spPr>
          <a:xfrm>
            <a:off x="5308848" y="843950"/>
            <a:ext cx="2507749" cy="325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49815" t="73524" r="32751" b="9865"/>
          <a:stretch/>
        </p:blipFill>
        <p:spPr>
          <a:xfrm>
            <a:off x="3869473" y="689199"/>
            <a:ext cx="4444899" cy="35385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1" name="Shape 141" descr="Screenshot 2016-05-03 at 11.04.20 PM.png"/>
          <p:cNvPicPr preferRelativeResize="0"/>
          <p:nvPr/>
        </p:nvPicPr>
        <p:blipFill rotWithShape="1">
          <a:blip r:embed="rId4">
            <a:alphaModFix/>
          </a:blip>
          <a:srcRect l="31792" t="10404" r="50568" b="48615"/>
          <a:stretch/>
        </p:blipFill>
        <p:spPr>
          <a:xfrm>
            <a:off x="733950" y="750737"/>
            <a:ext cx="2613747" cy="341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Screenshot 2016-05-03 at 11.31.39 PM.png"/>
          <p:cNvPicPr preferRelativeResize="0"/>
          <p:nvPr/>
        </p:nvPicPr>
        <p:blipFill rotWithShape="1">
          <a:blip r:embed="rId3">
            <a:alphaModFix/>
          </a:blip>
          <a:srcRect l="49618" t="10151" r="32632" b="48019"/>
          <a:stretch/>
        </p:blipFill>
        <p:spPr>
          <a:xfrm>
            <a:off x="3367462" y="974912"/>
            <a:ext cx="2409075" cy="31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090175" y="46352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and Contrast</a:t>
            </a:r>
          </a:p>
        </p:txBody>
      </p:sp>
      <p:pic>
        <p:nvPicPr>
          <p:cNvPr id="148" name="Shape 148" descr="Screenshot 2016-05-03 at 10.07.11 PM.png"/>
          <p:cNvPicPr preferRelativeResize="0"/>
          <p:nvPr/>
        </p:nvPicPr>
        <p:blipFill rotWithShape="1">
          <a:blip r:embed="rId4">
            <a:alphaModFix/>
          </a:blip>
          <a:srcRect l="33497" t="11855" r="51605" b="71411"/>
          <a:stretch/>
        </p:blipFill>
        <p:spPr>
          <a:xfrm>
            <a:off x="772525" y="345650"/>
            <a:ext cx="1362123" cy="86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Screenshot 2016-05-03 at 10.07.11 PM.png"/>
          <p:cNvPicPr preferRelativeResize="0"/>
          <p:nvPr/>
        </p:nvPicPr>
        <p:blipFill rotWithShape="1">
          <a:blip r:embed="rId4">
            <a:alphaModFix/>
          </a:blip>
          <a:srcRect l="50358" t="11855" r="32965" b="71411"/>
          <a:stretch/>
        </p:blipFill>
        <p:spPr>
          <a:xfrm>
            <a:off x="772525" y="1360450"/>
            <a:ext cx="1524771" cy="86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Screenshot 2016-05-03 at 10.07.11 PM.png"/>
          <p:cNvPicPr preferRelativeResize="0"/>
          <p:nvPr/>
        </p:nvPicPr>
        <p:blipFill rotWithShape="1">
          <a:blip r:embed="rId4">
            <a:alphaModFix/>
          </a:blip>
          <a:srcRect l="31681" t="53427" r="51642" b="32605"/>
          <a:stretch/>
        </p:blipFill>
        <p:spPr>
          <a:xfrm>
            <a:off x="691200" y="2626000"/>
            <a:ext cx="1524771" cy="71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Screenshot 2016-05-03 at 10.07.11 PM.png"/>
          <p:cNvPicPr preferRelativeResize="0"/>
          <p:nvPr/>
        </p:nvPicPr>
        <p:blipFill rotWithShape="1">
          <a:blip r:embed="rId4">
            <a:alphaModFix/>
          </a:blip>
          <a:srcRect l="50801" t="53427" r="33115" b="32605"/>
          <a:stretch/>
        </p:blipFill>
        <p:spPr>
          <a:xfrm>
            <a:off x="772524" y="3781425"/>
            <a:ext cx="1470552" cy="7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 descr="Screenshot 2016-05-03 at 11.37.26 PM.png"/>
          <p:cNvPicPr preferRelativeResize="0"/>
          <p:nvPr/>
        </p:nvPicPr>
        <p:blipFill rotWithShape="1">
          <a:blip r:embed="rId3">
            <a:alphaModFix/>
          </a:blip>
          <a:srcRect l="31715" t="50723" r="50347" b="6985"/>
          <a:stretch/>
        </p:blipFill>
        <p:spPr>
          <a:xfrm>
            <a:off x="3286698" y="866874"/>
            <a:ext cx="2717448" cy="36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3090175" y="46352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 and Effect</a:t>
            </a:r>
          </a:p>
        </p:txBody>
      </p:sp>
      <p:pic>
        <p:nvPicPr>
          <p:cNvPr id="158" name="Shape 158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Screenshot 2016-05-03 at 11.40.50 PM.png"/>
          <p:cNvPicPr preferRelativeResize="0"/>
          <p:nvPr/>
        </p:nvPicPr>
        <p:blipFill rotWithShape="1">
          <a:blip r:embed="rId3">
            <a:alphaModFix/>
          </a:blip>
          <a:srcRect l="49505" t="9088" r="32558" b="48748"/>
          <a:stretch/>
        </p:blipFill>
        <p:spPr>
          <a:xfrm>
            <a:off x="3083399" y="566099"/>
            <a:ext cx="2520925" cy="33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3090175" y="46352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Chronological Order</a:t>
            </a:r>
          </a:p>
        </p:txBody>
      </p:sp>
      <p:pic>
        <p:nvPicPr>
          <p:cNvPr id="165" name="Shape 165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 descr="Screenshot 2016-05-03 at 11.44.07 PM.png"/>
          <p:cNvPicPr preferRelativeResize="0"/>
          <p:nvPr/>
        </p:nvPicPr>
        <p:blipFill rotWithShape="1">
          <a:blip r:embed="rId3">
            <a:alphaModFix/>
          </a:blip>
          <a:srcRect l="31496" t="9878" r="50493" b="48353"/>
          <a:stretch/>
        </p:blipFill>
        <p:spPr>
          <a:xfrm>
            <a:off x="3365762" y="998175"/>
            <a:ext cx="2412474" cy="314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090175" y="46352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 and Effect</a:t>
            </a:r>
          </a:p>
        </p:txBody>
      </p:sp>
      <p:pic>
        <p:nvPicPr>
          <p:cNvPr id="172" name="Shape 172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 descr="Screenshot 2016-05-03 at 11.34.12 PM.png"/>
          <p:cNvPicPr preferRelativeResize="0"/>
          <p:nvPr/>
        </p:nvPicPr>
        <p:blipFill rotWithShape="1">
          <a:blip r:embed="rId3">
            <a:alphaModFix/>
          </a:blip>
          <a:srcRect l="49506" t="9092" r="32411" b="49273"/>
          <a:stretch/>
        </p:blipFill>
        <p:spPr>
          <a:xfrm>
            <a:off x="3238125" y="844266"/>
            <a:ext cx="2667747" cy="345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3090175" y="46352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and Solution</a:t>
            </a:r>
          </a:p>
        </p:txBody>
      </p:sp>
      <p:pic>
        <p:nvPicPr>
          <p:cNvPr id="179" name="Shape 179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 descr="Screenshot 2016-05-03 at 11.34.12 PM.png"/>
          <p:cNvPicPr preferRelativeResize="0"/>
          <p:nvPr/>
        </p:nvPicPr>
        <p:blipFill rotWithShape="1">
          <a:blip r:embed="rId3">
            <a:alphaModFix/>
          </a:blip>
          <a:srcRect l="49506" t="50723" r="32411" b="7116"/>
          <a:stretch/>
        </p:blipFill>
        <p:spPr>
          <a:xfrm>
            <a:off x="3286700" y="969074"/>
            <a:ext cx="2398948" cy="31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3090175" y="46352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and Solution</a:t>
            </a:r>
          </a:p>
        </p:txBody>
      </p:sp>
      <p:pic>
        <p:nvPicPr>
          <p:cNvPr id="186" name="Shape 186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Screenshot 2016-05-04 at 12.11.28 AM.png"/>
          <p:cNvPicPr preferRelativeResize="0"/>
          <p:nvPr/>
        </p:nvPicPr>
        <p:blipFill rotWithShape="1">
          <a:blip r:embed="rId3">
            <a:alphaModFix/>
          </a:blip>
          <a:srcRect l="12888" t="4084" r="13293" b="4741"/>
          <a:stretch/>
        </p:blipFill>
        <p:spPr>
          <a:xfrm>
            <a:off x="1179150" y="210075"/>
            <a:ext cx="6749572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 descr="Screenshot 2016-05-03 at 11.40.50 PM.png"/>
          <p:cNvPicPr preferRelativeResize="0"/>
          <p:nvPr/>
        </p:nvPicPr>
        <p:blipFill rotWithShape="1">
          <a:blip r:embed="rId3">
            <a:alphaModFix/>
          </a:blip>
          <a:srcRect l="49505" t="51177" r="32558" b="7213"/>
          <a:stretch/>
        </p:blipFill>
        <p:spPr>
          <a:xfrm>
            <a:off x="3314923" y="931249"/>
            <a:ext cx="2514148" cy="3280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3090175" y="46352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Chronological Order</a:t>
            </a:r>
          </a:p>
        </p:txBody>
      </p:sp>
      <p:pic>
        <p:nvPicPr>
          <p:cNvPr id="193" name="Shape 193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Screenshot 2016-05-03 at 11.44.07 PM.png"/>
          <p:cNvPicPr preferRelativeResize="0"/>
          <p:nvPr/>
        </p:nvPicPr>
        <p:blipFill rotWithShape="1">
          <a:blip r:embed="rId3">
            <a:alphaModFix/>
          </a:blip>
          <a:srcRect l="49672" t="9878" r="32528" b="48353"/>
          <a:stretch/>
        </p:blipFill>
        <p:spPr>
          <a:xfrm>
            <a:off x="3367994" y="940819"/>
            <a:ext cx="2471226" cy="32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090175" y="46352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 and Effect</a:t>
            </a:r>
          </a:p>
        </p:txBody>
      </p:sp>
      <p:pic>
        <p:nvPicPr>
          <p:cNvPr id="200" name="Shape 200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Screenshot 2016-05-03 at 11.31.39 PM.png"/>
          <p:cNvPicPr preferRelativeResize="0"/>
          <p:nvPr/>
        </p:nvPicPr>
        <p:blipFill rotWithShape="1">
          <a:blip r:embed="rId3">
            <a:alphaModFix/>
          </a:blip>
          <a:srcRect l="31756" t="52243" r="50493" b="6519"/>
          <a:stretch/>
        </p:blipFill>
        <p:spPr>
          <a:xfrm>
            <a:off x="3442548" y="663699"/>
            <a:ext cx="2463249" cy="3219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3185050" y="43167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and Contrast</a:t>
            </a:r>
          </a:p>
        </p:txBody>
      </p:sp>
      <p:pic>
        <p:nvPicPr>
          <p:cNvPr id="207" name="Shape 207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 descr="Screenshot 2016-05-03 at 11.44.07 PM.png"/>
          <p:cNvPicPr preferRelativeResize="0"/>
          <p:nvPr/>
        </p:nvPicPr>
        <p:blipFill rotWithShape="1">
          <a:blip r:embed="rId3">
            <a:alphaModFix/>
          </a:blip>
          <a:srcRect l="49672" t="52046" r="32528" b="6348"/>
          <a:stretch/>
        </p:blipFill>
        <p:spPr>
          <a:xfrm>
            <a:off x="3171473" y="730475"/>
            <a:ext cx="2697124" cy="35458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3090175" y="4655550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Chronological Order</a:t>
            </a:r>
          </a:p>
        </p:txBody>
      </p:sp>
      <p:pic>
        <p:nvPicPr>
          <p:cNvPr id="214" name="Shape 214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Screenshot 2016-05-03 at 11.37.26 PM.png"/>
          <p:cNvPicPr preferRelativeResize="0"/>
          <p:nvPr/>
        </p:nvPicPr>
        <p:blipFill rotWithShape="1">
          <a:blip r:embed="rId3">
            <a:alphaModFix/>
          </a:blip>
          <a:srcRect l="31715" t="8174" r="50347" b="49665"/>
          <a:stretch/>
        </p:blipFill>
        <p:spPr>
          <a:xfrm>
            <a:off x="3293450" y="704824"/>
            <a:ext cx="2498323" cy="330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2960261" y="4370925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 and Effect</a:t>
            </a:r>
          </a:p>
        </p:txBody>
      </p:sp>
      <p:pic>
        <p:nvPicPr>
          <p:cNvPr id="221" name="Shape 221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 descr="Screenshot 2016-05-03 at 11.40.50 PM.png"/>
          <p:cNvPicPr preferRelativeResize="0"/>
          <p:nvPr/>
        </p:nvPicPr>
        <p:blipFill rotWithShape="1">
          <a:blip r:embed="rId3">
            <a:alphaModFix/>
          </a:blip>
          <a:srcRect l="31596" t="51177" r="50555" b="7213"/>
          <a:stretch/>
        </p:blipFill>
        <p:spPr>
          <a:xfrm>
            <a:off x="3144375" y="699624"/>
            <a:ext cx="2832648" cy="3714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2978336" y="4648750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Chronological Order</a:t>
            </a:r>
          </a:p>
        </p:txBody>
      </p:sp>
      <p:pic>
        <p:nvPicPr>
          <p:cNvPr id="228" name="Shape 228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descr="Screenshot 2016-05-03 at 11.31.39 PM.png"/>
          <p:cNvPicPr preferRelativeResize="0"/>
          <p:nvPr/>
        </p:nvPicPr>
        <p:blipFill rotWithShape="1">
          <a:blip r:embed="rId3">
            <a:alphaModFix/>
          </a:blip>
          <a:srcRect l="49618" t="51453" r="32632" b="6716"/>
          <a:stretch/>
        </p:blipFill>
        <p:spPr>
          <a:xfrm>
            <a:off x="3377648" y="988419"/>
            <a:ext cx="2388700" cy="3166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2978336" y="4648750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and Contrast</a:t>
            </a:r>
          </a:p>
        </p:txBody>
      </p:sp>
      <p:pic>
        <p:nvPicPr>
          <p:cNvPr id="235" name="Shape 235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 descr="Screenshot 2016-05-03 at 11.37.26 PM.png"/>
          <p:cNvPicPr preferRelativeResize="0"/>
          <p:nvPr/>
        </p:nvPicPr>
        <p:blipFill rotWithShape="1">
          <a:blip r:embed="rId3">
            <a:alphaModFix/>
          </a:blip>
          <a:srcRect l="49577" t="8174" r="32116" b="49665"/>
          <a:stretch/>
        </p:blipFill>
        <p:spPr>
          <a:xfrm>
            <a:off x="3238525" y="844162"/>
            <a:ext cx="2666952" cy="345517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2978336" y="4648750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 and Effect</a:t>
            </a:r>
          </a:p>
        </p:txBody>
      </p:sp>
      <p:pic>
        <p:nvPicPr>
          <p:cNvPr id="242" name="Shape 242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 descr="Screenshot 2016-05-03 at 11.44.07 PM.png"/>
          <p:cNvPicPr preferRelativeResize="0"/>
          <p:nvPr/>
        </p:nvPicPr>
        <p:blipFill rotWithShape="1">
          <a:blip r:embed="rId3">
            <a:alphaModFix/>
          </a:blip>
          <a:srcRect l="31802" t="52046" r="50399" b="6348"/>
          <a:stretch/>
        </p:blipFill>
        <p:spPr>
          <a:xfrm>
            <a:off x="3160550" y="716137"/>
            <a:ext cx="2822898" cy="37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2978336" y="4648750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Chronological Order</a:t>
            </a:r>
          </a:p>
        </p:txBody>
      </p:sp>
      <p:pic>
        <p:nvPicPr>
          <p:cNvPr id="249" name="Shape 249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 descr="Screenshot 2016-05-03 at 11.34.12 PM.png"/>
          <p:cNvPicPr preferRelativeResize="0"/>
          <p:nvPr/>
        </p:nvPicPr>
        <p:blipFill rotWithShape="1">
          <a:blip r:embed="rId3">
            <a:alphaModFix/>
          </a:blip>
          <a:srcRect l="31570" t="9092" r="50493" b="49141"/>
          <a:stretch/>
        </p:blipFill>
        <p:spPr>
          <a:xfrm>
            <a:off x="3361225" y="942850"/>
            <a:ext cx="2487023" cy="325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2978336" y="4648750"/>
            <a:ext cx="3164700" cy="352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and Contrast</a:t>
            </a:r>
          </a:p>
        </p:txBody>
      </p:sp>
      <p:pic>
        <p:nvPicPr>
          <p:cNvPr id="256" name="Shape 256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0" r="66207" b="16075"/>
          <a:stretch/>
        </p:blipFill>
        <p:spPr>
          <a:xfrm>
            <a:off x="379500" y="501474"/>
            <a:ext cx="1802600" cy="4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711550" y="3869500"/>
            <a:ext cx="7793100" cy="11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https://www.youtube.com/watch?v=P-PnCBQ60PA&amp;list=PLzjX3a1Vo78P5oC6kwOheIpfefdQkwlus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Screenshot 2016-05-04 at 12.22.18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9511" y="1211350"/>
            <a:ext cx="4617172" cy="259714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2484750" y="603125"/>
            <a:ext cx="4174499" cy="514799"/>
          </a:xfrm>
          <a:prstGeom prst="rect">
            <a:avLst/>
          </a:prstGeom>
          <a:solidFill>
            <a:srgbClr val="FF0000"/>
          </a:solidFill>
          <a:ln w="762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that Text Structure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 descr="Screenshot 2016-05-03 at 11.24.25 PM.png"/>
          <p:cNvPicPr preferRelativeResize="0"/>
          <p:nvPr/>
        </p:nvPicPr>
        <p:blipFill rotWithShape="1">
          <a:blip r:embed="rId3">
            <a:alphaModFix/>
          </a:blip>
          <a:srcRect l="34458" t="14363" r="35154" b="9878"/>
          <a:stretch/>
        </p:blipFill>
        <p:spPr>
          <a:xfrm>
            <a:off x="2624448" y="0"/>
            <a:ext cx="366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6708925" y="643775"/>
            <a:ext cx="1795800" cy="2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708925" y="2429400"/>
            <a:ext cx="2060100" cy="2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and Solution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617375" y="4397950"/>
            <a:ext cx="2060100" cy="2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 and Effect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6617375" y="1536587"/>
            <a:ext cx="2060100" cy="2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and Contrast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654725" y="3501762"/>
            <a:ext cx="2060100" cy="2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Chronological Order</a:t>
            </a:r>
          </a:p>
        </p:txBody>
      </p:sp>
      <p:pic>
        <p:nvPicPr>
          <p:cNvPr id="267" name="Shape 267" descr="Screenshot 2016-05-04 at 12.02.25 AM.png"/>
          <p:cNvPicPr preferRelativeResize="0"/>
          <p:nvPr/>
        </p:nvPicPr>
        <p:blipFill rotWithShape="1">
          <a:blip r:embed="rId4">
            <a:alphaModFix/>
          </a:blip>
          <a:srcRect l="17190" t="22001" r="66206" b="16075"/>
          <a:stretch/>
        </p:blipFill>
        <p:spPr>
          <a:xfrm>
            <a:off x="379500" y="501474"/>
            <a:ext cx="1802700" cy="4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027800" y="4601375"/>
            <a:ext cx="7088399" cy="4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https://www.youtube.com/watch?v=wPoxKFQlIgA&amp;list=PLzjX3a1Vo78P5oC6kwOheIpfefdQkwlus&amp;index=2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Shape 72" descr="Screenshot 2016-05-04 at 12.24.20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2100" y="1015650"/>
            <a:ext cx="6230024" cy="35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1978800" y="189150"/>
            <a:ext cx="4750500" cy="711300"/>
          </a:xfrm>
          <a:prstGeom prst="rect">
            <a:avLst/>
          </a:prstGeom>
          <a:solidFill>
            <a:srgbClr val="FF0000"/>
          </a:solidFill>
          <a:ln w="762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that Text Structure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31571" t="11588" r="50606" b="47369"/>
          <a:stretch/>
        </p:blipFill>
        <p:spPr>
          <a:xfrm>
            <a:off x="2658961" y="2944550"/>
            <a:ext cx="1629576" cy="21108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9" name="Shape 79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49450" t="11786" r="32411" b="47172"/>
          <a:stretch/>
        </p:blipFill>
        <p:spPr>
          <a:xfrm>
            <a:off x="4706623" y="163950"/>
            <a:ext cx="1658399" cy="21108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0" name="Shape 80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31571" t="52633" r="50606" b="5274"/>
          <a:stretch/>
        </p:blipFill>
        <p:spPr>
          <a:xfrm>
            <a:off x="475525" y="109898"/>
            <a:ext cx="1629576" cy="21648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1" name="Shape 81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49618" t="52633" r="32559" b="5274"/>
          <a:stretch/>
        </p:blipFill>
        <p:spPr>
          <a:xfrm>
            <a:off x="6783072" y="2890499"/>
            <a:ext cx="1629575" cy="21648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2" name="Shape 82" descr="Screenshot 2016-05-03 at 10.11.10 PM.png"/>
          <p:cNvPicPr preferRelativeResize="0"/>
          <p:nvPr/>
        </p:nvPicPr>
        <p:blipFill rotWithShape="1">
          <a:blip r:embed="rId4">
            <a:alphaModFix/>
          </a:blip>
          <a:srcRect l="32311" t="8960" r="32782" b="9353"/>
          <a:stretch/>
        </p:blipFill>
        <p:spPr>
          <a:xfrm>
            <a:off x="342275" y="2390999"/>
            <a:ext cx="1999122" cy="263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Screenshot 2016-05-03 at 10.12.24 PM.png"/>
          <p:cNvPicPr preferRelativeResize="0"/>
          <p:nvPr/>
        </p:nvPicPr>
        <p:blipFill rotWithShape="1">
          <a:blip r:embed="rId5">
            <a:alphaModFix/>
          </a:blip>
          <a:srcRect l="32240" t="10799" r="33343" b="8962"/>
          <a:stretch/>
        </p:blipFill>
        <p:spPr>
          <a:xfrm>
            <a:off x="4536250" y="2395899"/>
            <a:ext cx="1999122" cy="262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Screenshot 2016-05-03 at 10.13.28 PM.png"/>
          <p:cNvPicPr preferRelativeResize="0"/>
          <p:nvPr/>
        </p:nvPicPr>
        <p:blipFill rotWithShape="1">
          <a:blip r:embed="rId6">
            <a:alphaModFix/>
          </a:blip>
          <a:srcRect l="32608" t="8175" r="33152" b="12909"/>
          <a:stretch/>
        </p:blipFill>
        <p:spPr>
          <a:xfrm>
            <a:off x="6646402" y="278300"/>
            <a:ext cx="1962062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Screenshot 2016-05-03 at 10.14.45 PM.png"/>
          <p:cNvPicPr preferRelativeResize="0"/>
          <p:nvPr/>
        </p:nvPicPr>
        <p:blipFill rotWithShape="1">
          <a:blip r:embed="rId7">
            <a:alphaModFix/>
          </a:blip>
          <a:srcRect l="32830" t="8688" r="32956" b="11598"/>
          <a:stretch/>
        </p:blipFill>
        <p:spPr>
          <a:xfrm>
            <a:off x="2386489" y="190648"/>
            <a:ext cx="2038737" cy="263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31571" t="52633" r="50606" b="5274"/>
          <a:stretch/>
        </p:blipFill>
        <p:spPr>
          <a:xfrm>
            <a:off x="1374838" y="348548"/>
            <a:ext cx="3111334" cy="41334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1" name="Shape 91" descr="Screenshot 2016-05-03 at 10.11.10 PM.png"/>
          <p:cNvPicPr preferRelativeResize="0"/>
          <p:nvPr/>
        </p:nvPicPr>
        <p:blipFill rotWithShape="1">
          <a:blip r:embed="rId4">
            <a:alphaModFix/>
          </a:blip>
          <a:srcRect l="32311" t="8960" r="32782" b="9353"/>
          <a:stretch/>
        </p:blipFill>
        <p:spPr>
          <a:xfrm>
            <a:off x="5218050" y="325625"/>
            <a:ext cx="3174926" cy="41792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Screenshot 2016-05-03 at 10.34.39 PM.png"/>
          <p:cNvPicPr preferRelativeResize="0"/>
          <p:nvPr/>
        </p:nvPicPr>
        <p:blipFill rotWithShape="1">
          <a:blip r:embed="rId3">
            <a:alphaModFix/>
          </a:blip>
          <a:srcRect l="25345" t="49143" r="62573" b="32937"/>
          <a:stretch/>
        </p:blipFill>
        <p:spPr>
          <a:xfrm>
            <a:off x="5652176" y="603275"/>
            <a:ext cx="2303649" cy="19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Screenshot 2016-05-03 at 10.34.39 PM.png"/>
          <p:cNvPicPr preferRelativeResize="0"/>
          <p:nvPr/>
        </p:nvPicPr>
        <p:blipFill rotWithShape="1">
          <a:blip r:embed="rId3">
            <a:alphaModFix/>
          </a:blip>
          <a:srcRect l="37216" t="49143" r="51748" b="32937"/>
          <a:stretch/>
        </p:blipFill>
        <p:spPr>
          <a:xfrm>
            <a:off x="5652169" y="2876650"/>
            <a:ext cx="2170150" cy="198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Screenshot 2016-05-03 at 11.18.27 PM.png"/>
          <p:cNvPicPr preferRelativeResize="0"/>
          <p:nvPr/>
        </p:nvPicPr>
        <p:blipFill rotWithShape="1">
          <a:blip r:embed="rId4">
            <a:alphaModFix/>
          </a:blip>
          <a:srcRect l="49655" t="32390" r="32483" b="47958"/>
          <a:stretch/>
        </p:blipFill>
        <p:spPr>
          <a:xfrm>
            <a:off x="1210750" y="1260449"/>
            <a:ext cx="3390624" cy="20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Screenshot 2016-05-03 at 10.07.11 PM.png"/>
          <p:cNvPicPr preferRelativeResize="0"/>
          <p:nvPr/>
        </p:nvPicPr>
        <p:blipFill rotWithShape="1">
          <a:blip r:embed="rId3">
            <a:alphaModFix/>
          </a:blip>
          <a:srcRect l="31571" t="11588" r="50606" b="47369"/>
          <a:stretch/>
        </p:blipFill>
        <p:spPr>
          <a:xfrm>
            <a:off x="1978824" y="857196"/>
            <a:ext cx="2411399" cy="31235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4" name="Shape 104" descr="Screenshot 2016-05-03 at 10.14.45 PM.png"/>
          <p:cNvPicPr preferRelativeResize="0"/>
          <p:nvPr/>
        </p:nvPicPr>
        <p:blipFill rotWithShape="1">
          <a:blip r:embed="rId4">
            <a:alphaModFix/>
          </a:blip>
          <a:srcRect l="32830" t="8688" r="32956" b="11598"/>
          <a:stretch/>
        </p:blipFill>
        <p:spPr>
          <a:xfrm>
            <a:off x="4995526" y="910150"/>
            <a:ext cx="2411399" cy="311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Screenshot 2016-05-03 at 10.39.33 PM.png"/>
          <p:cNvPicPr preferRelativeResize="0"/>
          <p:nvPr/>
        </p:nvPicPr>
        <p:blipFill rotWithShape="1">
          <a:blip r:embed="rId3">
            <a:alphaModFix/>
          </a:blip>
          <a:srcRect l="49728" t="50910" r="32484" b="7509"/>
          <a:stretch/>
        </p:blipFill>
        <p:spPr>
          <a:xfrm>
            <a:off x="440475" y="765775"/>
            <a:ext cx="2581899" cy="33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3550975" y="1043625"/>
            <a:ext cx="2337899" cy="14501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5889025" y="1514625"/>
            <a:ext cx="386400" cy="16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346300" y="1043625"/>
            <a:ext cx="2212800" cy="14501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4398050" y="670900"/>
            <a:ext cx="8537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919000" y="670900"/>
            <a:ext cx="8537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(16:9)</PresentationFormat>
  <Paragraphs>36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Johnson</dc:creator>
  <cp:lastModifiedBy>Tara Johnson</cp:lastModifiedBy>
  <cp:revision>1</cp:revision>
  <dcterms:modified xsi:type="dcterms:W3CDTF">2018-04-18T19:54:46Z</dcterms:modified>
</cp:coreProperties>
</file>