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96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64AC2-E887-46ED-B2EB-D24E7DA5F15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6526-AA15-43DF-8B19-489FB38887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Hyphens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 a hyphen to divide a word at the end of the line when you’ve run out of space.</a:t>
            </a:r>
          </a:p>
          <a:p>
            <a:pPr lvl="1"/>
            <a:r>
              <a:rPr lang="en-US" dirty="0" smtClean="0"/>
              <a:t>Only divide a word between syllables.</a:t>
            </a:r>
          </a:p>
          <a:p>
            <a:pPr lvl="2"/>
            <a:r>
              <a:rPr lang="en-US" dirty="0" smtClean="0"/>
              <a:t>They will jour-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err="1" smtClean="0"/>
              <a:t>ney</a:t>
            </a:r>
            <a:r>
              <a:rPr lang="en-US" dirty="0" smtClean="0"/>
              <a:t> 80 miles to see us.</a:t>
            </a:r>
          </a:p>
          <a:p>
            <a:pPr lvl="1"/>
            <a:r>
              <a:rPr lang="en-US" dirty="0" smtClean="0"/>
              <a:t>Don’t divide a one syllable word.</a:t>
            </a:r>
          </a:p>
          <a:p>
            <a:pPr lvl="2"/>
            <a:r>
              <a:rPr lang="en-US" dirty="0" smtClean="0"/>
              <a:t>We are bringing salad, ham and </a:t>
            </a:r>
            <a:r>
              <a:rPr lang="en-US" dirty="0" err="1" smtClean="0"/>
              <a:t>bre</a:t>
            </a:r>
            <a:r>
              <a:rPr lang="en-US" dirty="0" smtClean="0"/>
              <a:t>-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err="1" smtClean="0"/>
              <a:t>ad.</a:t>
            </a:r>
            <a:endParaRPr lang="en-US" dirty="0" smtClean="0"/>
          </a:p>
          <a:p>
            <a:pPr lvl="1"/>
            <a:r>
              <a:rPr lang="en-US" dirty="0" smtClean="0"/>
              <a:t>Don’t divide a word leaving one letter by itself.</a:t>
            </a:r>
          </a:p>
          <a:p>
            <a:pPr lvl="2"/>
            <a:r>
              <a:rPr lang="en-US" dirty="0" smtClean="0"/>
              <a:t>Is that your family a-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cross the street?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hyphen with a compound adjective when it comes before what it is describing.</a:t>
            </a:r>
          </a:p>
          <a:p>
            <a:pPr lvl="1"/>
            <a:r>
              <a:rPr lang="en-US" dirty="0" smtClean="0"/>
              <a:t>Example: an activity that is well planned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a well-planned activity</a:t>
            </a:r>
          </a:p>
          <a:p>
            <a:r>
              <a:rPr lang="en-US" dirty="0" smtClean="0"/>
              <a:t>Use a hyphen with compound numbers from twenty-one to ninety-nine</a:t>
            </a:r>
          </a:p>
          <a:p>
            <a:pPr lvl="1"/>
            <a:r>
              <a:rPr lang="en-US" dirty="0" smtClean="0"/>
              <a:t>Example: Until 1959, the United States had only </a:t>
            </a:r>
            <a:r>
              <a:rPr lang="en-US" b="1" dirty="0" smtClean="0"/>
              <a:t>forty-eight </a:t>
            </a:r>
            <a:r>
              <a:rPr lang="en-US" dirty="0" smtClean="0"/>
              <a:t>stars In its flag.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 hyphen with the prefixes</a:t>
            </a:r>
          </a:p>
          <a:p>
            <a:pPr lvl="1"/>
            <a:r>
              <a:rPr lang="en-US" dirty="0" smtClean="0"/>
              <a:t>all-</a:t>
            </a:r>
          </a:p>
          <a:p>
            <a:pPr lvl="1"/>
            <a:r>
              <a:rPr lang="en-US" dirty="0" smtClean="0"/>
              <a:t>ex-</a:t>
            </a:r>
          </a:p>
          <a:p>
            <a:pPr lvl="1"/>
            <a:r>
              <a:rPr lang="en-US" dirty="0" smtClean="0"/>
              <a:t>great-</a:t>
            </a:r>
          </a:p>
          <a:p>
            <a:pPr lvl="1"/>
            <a:r>
              <a:rPr lang="en-US" dirty="0" smtClean="0"/>
              <a:t>self-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alf-</a:t>
            </a:r>
          </a:p>
          <a:p>
            <a:r>
              <a:rPr lang="en-US" dirty="0" smtClean="0"/>
              <a:t>And the suffixes</a:t>
            </a:r>
          </a:p>
          <a:p>
            <a:pPr lvl="1"/>
            <a:r>
              <a:rPr lang="en-US" dirty="0" smtClean="0"/>
              <a:t>elect</a:t>
            </a:r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Examples: all-purpose, ex-students, sugar-free, great-grandfather, governor-elect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Punctuation</vt:lpstr>
      <vt:lpstr>Hyphens</vt:lpstr>
      <vt:lpstr>Hyphens</vt:lpstr>
      <vt:lpstr>Hyphens</vt:lpstr>
    </vt:vector>
  </TitlesOfParts>
  <Company>Ball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Your User Name</dc:creator>
  <cp:lastModifiedBy>Tara Johnson</cp:lastModifiedBy>
  <cp:revision>6</cp:revision>
  <dcterms:created xsi:type="dcterms:W3CDTF">2011-11-25T13:18:16Z</dcterms:created>
  <dcterms:modified xsi:type="dcterms:W3CDTF">2017-09-19T13:46:19Z</dcterms:modified>
</cp:coreProperties>
</file>