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6858000" cx="9144000"/>
  <p:notesSz cx="6858000" cy="9144000"/>
  <p:embeddedFontLst>
    <p:embeddedFont>
      <p:font typeface="Courgette"/>
      <p:regular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4" roundtripDataSignature="AMtx7mhQHF26m07j3uyTSjrIfuJBMWAW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ourgette-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4.xml"/><Relationship Id="rId33" Type="http://schemas.openxmlformats.org/officeDocument/2006/relationships/font" Target="fonts/CenturyGothic-boldItalic.fntdata"/><Relationship Id="rId10" Type="http://schemas.openxmlformats.org/officeDocument/2006/relationships/slide" Target="slides/slide3.xml"/><Relationship Id="rId32" Type="http://schemas.openxmlformats.org/officeDocument/2006/relationships/font" Target="fonts/CenturyGothic-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0" name="Google Shape;23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0193563b19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0193563b19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5"/>
          <p:cNvSpPr txBox="1"/>
          <p:nvPr>
            <p:ph type="ctrTitle"/>
          </p:nvPr>
        </p:nvSpPr>
        <p:spPr>
          <a:xfrm>
            <a:off x="1371600" y="1511300"/>
            <a:ext cx="6400800" cy="2273300"/>
          </a:xfrm>
          <a:prstGeom prst="rect">
            <a:avLst/>
          </a:prstGeom>
          <a:noFill/>
          <a:ln>
            <a:noFill/>
          </a:ln>
          <a:effectLst>
            <a:outerShdw rotWithShape="0" algn="ctr" dir="2021404" dist="45791">
              <a:schemeClr val="lt2"/>
            </a:outerShdw>
          </a:effectLst>
        </p:spPr>
        <p:txBody>
          <a:bodyPr anchorCtr="0" anchor="b"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25"/>
          <p:cNvSpPr txBox="1"/>
          <p:nvPr>
            <p:ph idx="1" type="subTitle"/>
          </p:nvPr>
        </p:nvSpPr>
        <p:spPr>
          <a:xfrm>
            <a:off x="1549400" y="4051300"/>
            <a:ext cx="6032500" cy="1003300"/>
          </a:xfrm>
          <a:prstGeom prst="rect">
            <a:avLst/>
          </a:prstGeom>
          <a:noFill/>
          <a:ln>
            <a:noFill/>
          </a:ln>
        </p:spPr>
        <p:txBody>
          <a:bodyPr anchorCtr="0" anchor="t" bIns="45700" lIns="91425" spcFirstLastPara="1" rIns="91425" wrap="square" tIns="45700">
            <a:noAutofit/>
          </a:bodyPr>
          <a:lstStyle>
            <a:lvl1pPr lvl="0" algn="ctr">
              <a:spcBef>
                <a:spcPts val="560"/>
              </a:spcBef>
              <a:spcAft>
                <a:spcPts val="0"/>
              </a:spcAft>
              <a:buClr>
                <a:schemeClr val="dk1"/>
              </a:buClr>
              <a:buSzPts val="2800"/>
              <a:buFont typeface="Comic Sans MS"/>
              <a:buNone/>
              <a:defRPr sz="2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41" name="Google Shape;41;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46"/>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8" name="Google Shape;148;p46"/>
          <p:cNvSpPr txBox="1"/>
          <p:nvPr>
            <p:ph idx="1" type="body"/>
          </p:nvPr>
        </p:nvSpPr>
        <p:spPr>
          <a:xfrm>
            <a:off x="685800" y="1828800"/>
            <a:ext cx="3771900" cy="3657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
        <p:nvSpPr>
          <p:cNvPr id="149" name="Google Shape;149;p46"/>
          <p:cNvSpPr txBox="1"/>
          <p:nvPr>
            <p:ph idx="2" type="body"/>
          </p:nvPr>
        </p:nvSpPr>
        <p:spPr>
          <a:xfrm>
            <a:off x="4610100" y="1828800"/>
            <a:ext cx="3771900" cy="36576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omic Sans MS"/>
              <a:buChar char="•"/>
              <a:defRPr sz="2800"/>
            </a:lvl1pPr>
            <a:lvl2pPr indent="-381000" lvl="1" marL="914400" algn="l">
              <a:spcBef>
                <a:spcPts val="480"/>
              </a:spcBef>
              <a:spcAft>
                <a:spcPts val="0"/>
              </a:spcAft>
              <a:buClr>
                <a:schemeClr val="dk1"/>
              </a:buClr>
              <a:buSzPts val="2400"/>
              <a:buFont typeface="Comic Sans MS"/>
              <a:buChar char="–"/>
              <a:defRPr sz="2400"/>
            </a:lvl2pPr>
            <a:lvl3pPr indent="-355600" lvl="2" marL="1371600" algn="l">
              <a:spcBef>
                <a:spcPts val="400"/>
              </a:spcBef>
              <a:spcAft>
                <a:spcPts val="0"/>
              </a:spcAft>
              <a:buClr>
                <a:schemeClr val="dk1"/>
              </a:buClr>
              <a:buSzPts val="2000"/>
              <a:buFont typeface="Comic Sans MS"/>
              <a:buChar char="•"/>
              <a:defRPr sz="2000"/>
            </a:lvl3pPr>
            <a:lvl4pPr indent="-342900" lvl="3" marL="1828800" algn="l">
              <a:spcBef>
                <a:spcPts val="360"/>
              </a:spcBef>
              <a:spcAft>
                <a:spcPts val="0"/>
              </a:spcAft>
              <a:buClr>
                <a:schemeClr val="dk1"/>
              </a:buClr>
              <a:buSzPts val="1800"/>
              <a:buFont typeface="Comic Sans MS"/>
              <a:buChar char="–"/>
              <a:defRPr sz="1800"/>
            </a:lvl4pPr>
            <a:lvl5pPr indent="-342900" lvl="4" marL="2286000" algn="l">
              <a:spcBef>
                <a:spcPts val="360"/>
              </a:spcBef>
              <a:spcAft>
                <a:spcPts val="0"/>
              </a:spcAft>
              <a:buClr>
                <a:schemeClr val="dk1"/>
              </a:buClr>
              <a:buSzPts val="1800"/>
              <a:buFont typeface="Comic Sans MS"/>
              <a:buChar char="»"/>
              <a:defRPr sz="1800"/>
            </a:lvl5pPr>
            <a:lvl6pPr indent="-342900" lvl="5" marL="2743200" algn="l">
              <a:spcBef>
                <a:spcPts val="360"/>
              </a:spcBef>
              <a:spcAft>
                <a:spcPts val="0"/>
              </a:spcAft>
              <a:buClr>
                <a:schemeClr val="dk1"/>
              </a:buClr>
              <a:buSzPts val="1800"/>
              <a:buFont typeface="Comic Sans MS"/>
              <a:buChar char="»"/>
              <a:defRPr sz="1800"/>
            </a:lvl6pPr>
            <a:lvl7pPr indent="-342900" lvl="6" marL="3200400" algn="l">
              <a:spcBef>
                <a:spcPts val="360"/>
              </a:spcBef>
              <a:spcAft>
                <a:spcPts val="0"/>
              </a:spcAft>
              <a:buClr>
                <a:schemeClr val="dk1"/>
              </a:buClr>
              <a:buSzPts val="1800"/>
              <a:buFont typeface="Comic Sans MS"/>
              <a:buChar char="»"/>
              <a:defRPr sz="1800"/>
            </a:lvl7pPr>
            <a:lvl8pPr indent="-342900" lvl="7" marL="3657600" algn="l">
              <a:spcBef>
                <a:spcPts val="360"/>
              </a:spcBef>
              <a:spcAft>
                <a:spcPts val="0"/>
              </a:spcAft>
              <a:buClr>
                <a:schemeClr val="dk1"/>
              </a:buClr>
              <a:buSzPts val="1800"/>
              <a:buFont typeface="Comic Sans MS"/>
              <a:buChar char="»"/>
              <a:defRPr sz="1800"/>
            </a:lvl8pPr>
            <a:lvl9pPr indent="-342900" lvl="8" marL="4114800" algn="l">
              <a:spcBef>
                <a:spcPts val="360"/>
              </a:spcBef>
              <a:spcAft>
                <a:spcPts val="0"/>
              </a:spcAft>
              <a:buClr>
                <a:schemeClr val="dk1"/>
              </a:buClr>
              <a:buSzPts val="1800"/>
              <a:buFont typeface="Comic Sans MS"/>
              <a:buChar char="»"/>
              <a:defRPr sz="1800"/>
            </a:lvl9pPr>
          </a:lstStyle>
          <a:p/>
        </p:txBody>
      </p:sp>
      <p:sp>
        <p:nvSpPr>
          <p:cNvPr id="150" name="Google Shape;150;p46"/>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6"/>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46"/>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 name="Google Shape;155;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Comic Sans MS"/>
              <a:buNone/>
              <a:defRPr sz="2000"/>
            </a:lvl1pPr>
            <a:lvl2pPr indent="-228600" lvl="1" marL="914400" algn="l">
              <a:spcBef>
                <a:spcPts val="360"/>
              </a:spcBef>
              <a:spcAft>
                <a:spcPts val="0"/>
              </a:spcAft>
              <a:buClr>
                <a:schemeClr val="dk1"/>
              </a:buClr>
              <a:buSzPts val="1800"/>
              <a:buFont typeface="Comic Sans MS"/>
              <a:buNone/>
              <a:defRPr sz="1800"/>
            </a:lvl2pPr>
            <a:lvl3pPr indent="-228600" lvl="2" marL="1371600" algn="l">
              <a:spcBef>
                <a:spcPts val="320"/>
              </a:spcBef>
              <a:spcAft>
                <a:spcPts val="0"/>
              </a:spcAft>
              <a:buClr>
                <a:schemeClr val="dk1"/>
              </a:buClr>
              <a:buSzPts val="1600"/>
              <a:buFont typeface="Comic Sans MS"/>
              <a:buNone/>
              <a:defRPr sz="1600"/>
            </a:lvl3pPr>
            <a:lvl4pPr indent="-228600" lvl="3" marL="1828800" algn="l">
              <a:spcBef>
                <a:spcPts val="280"/>
              </a:spcBef>
              <a:spcAft>
                <a:spcPts val="0"/>
              </a:spcAft>
              <a:buClr>
                <a:schemeClr val="dk1"/>
              </a:buClr>
              <a:buSzPts val="1400"/>
              <a:buFont typeface="Comic Sans MS"/>
              <a:buNone/>
              <a:defRPr sz="1400"/>
            </a:lvl4pPr>
            <a:lvl5pPr indent="-228600" lvl="4" marL="2286000" algn="l">
              <a:spcBef>
                <a:spcPts val="280"/>
              </a:spcBef>
              <a:spcAft>
                <a:spcPts val="0"/>
              </a:spcAft>
              <a:buClr>
                <a:schemeClr val="dk1"/>
              </a:buClr>
              <a:buSzPts val="1400"/>
              <a:buFont typeface="Comic Sans MS"/>
              <a:buNone/>
              <a:defRPr sz="1400"/>
            </a:lvl5pPr>
            <a:lvl6pPr indent="-228600" lvl="5" marL="2743200" algn="l">
              <a:spcBef>
                <a:spcPts val="280"/>
              </a:spcBef>
              <a:spcAft>
                <a:spcPts val="0"/>
              </a:spcAft>
              <a:buClr>
                <a:schemeClr val="dk1"/>
              </a:buClr>
              <a:buSzPts val="1400"/>
              <a:buFont typeface="Comic Sans MS"/>
              <a:buNone/>
              <a:defRPr sz="1400"/>
            </a:lvl6pPr>
            <a:lvl7pPr indent="-228600" lvl="6" marL="3200400" algn="l">
              <a:spcBef>
                <a:spcPts val="280"/>
              </a:spcBef>
              <a:spcAft>
                <a:spcPts val="0"/>
              </a:spcAft>
              <a:buClr>
                <a:schemeClr val="dk1"/>
              </a:buClr>
              <a:buSzPts val="1400"/>
              <a:buFont typeface="Comic Sans MS"/>
              <a:buNone/>
              <a:defRPr sz="1400"/>
            </a:lvl7pPr>
            <a:lvl8pPr indent="-228600" lvl="7" marL="3657600" algn="l">
              <a:spcBef>
                <a:spcPts val="280"/>
              </a:spcBef>
              <a:spcAft>
                <a:spcPts val="0"/>
              </a:spcAft>
              <a:buClr>
                <a:schemeClr val="dk1"/>
              </a:buClr>
              <a:buSzPts val="1400"/>
              <a:buFont typeface="Comic Sans MS"/>
              <a:buNone/>
              <a:defRPr sz="1400"/>
            </a:lvl8pPr>
            <a:lvl9pPr indent="-228600" lvl="8" marL="4114800" algn="l">
              <a:spcBef>
                <a:spcPts val="280"/>
              </a:spcBef>
              <a:spcAft>
                <a:spcPts val="0"/>
              </a:spcAft>
              <a:buClr>
                <a:schemeClr val="dk1"/>
              </a:buClr>
              <a:buSzPts val="1400"/>
              <a:buFont typeface="Comic Sans MS"/>
              <a:buNone/>
              <a:defRPr sz="1400"/>
            </a:lvl9pPr>
          </a:lstStyle>
          <a:p/>
        </p:txBody>
      </p:sp>
      <p:sp>
        <p:nvSpPr>
          <p:cNvPr id="156" name="Google Shape;156;p47"/>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47"/>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7"/>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1279525" y="685800"/>
            <a:ext cx="7086600" cy="7318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0"/>
          <p:cNvSpPr txBox="1"/>
          <p:nvPr>
            <p:ph idx="1" type="body"/>
          </p:nvPr>
        </p:nvSpPr>
        <p:spPr>
          <a:xfrm>
            <a:off x="1279525" y="1600200"/>
            <a:ext cx="52578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30"/>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0"/>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0"/>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1" name="Shape 171"/>
        <p:cNvGrpSpPr/>
        <p:nvPr/>
      </p:nvGrpSpPr>
      <p:grpSpPr>
        <a:xfrm>
          <a:off x="0" y="0"/>
          <a:ext cx="0" cy="0"/>
          <a:chOff x="0" y="0"/>
          <a:chExt cx="0" cy="0"/>
        </a:xfrm>
      </p:grpSpPr>
      <p:sp>
        <p:nvSpPr>
          <p:cNvPr id="172" name="Google Shape;172;p31"/>
          <p:cNvSpPr txBox="1"/>
          <p:nvPr>
            <p:ph type="title"/>
          </p:nvPr>
        </p:nvSpPr>
        <p:spPr>
          <a:xfrm rot="5400000">
            <a:off x="4760118" y="2520157"/>
            <a:ext cx="5440363" cy="17716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1"/>
          <p:cNvSpPr txBox="1"/>
          <p:nvPr>
            <p:ph idx="1" type="body"/>
          </p:nvPr>
        </p:nvSpPr>
        <p:spPr>
          <a:xfrm rot="5400000">
            <a:off x="1140618" y="824707"/>
            <a:ext cx="5440363" cy="51625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31"/>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1"/>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1"/>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7" name="Shape 177"/>
        <p:cNvGrpSpPr/>
        <p:nvPr/>
      </p:nvGrpSpPr>
      <p:grpSpPr>
        <a:xfrm>
          <a:off x="0" y="0"/>
          <a:ext cx="0" cy="0"/>
          <a:chOff x="0" y="0"/>
          <a:chExt cx="0" cy="0"/>
        </a:xfrm>
      </p:grpSpPr>
      <p:sp>
        <p:nvSpPr>
          <p:cNvPr id="178" name="Google Shape;178;p32"/>
          <p:cNvSpPr txBox="1"/>
          <p:nvPr>
            <p:ph type="title"/>
          </p:nvPr>
        </p:nvSpPr>
        <p:spPr>
          <a:xfrm>
            <a:off x="1279525" y="685800"/>
            <a:ext cx="7086600" cy="7318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32"/>
          <p:cNvSpPr txBox="1"/>
          <p:nvPr>
            <p:ph idx="1" type="body"/>
          </p:nvPr>
        </p:nvSpPr>
        <p:spPr>
          <a:xfrm rot="5400000">
            <a:off x="1645444" y="1234281"/>
            <a:ext cx="4525962" cy="5257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32"/>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2"/>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2"/>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3" name="Shape 183"/>
        <p:cNvGrpSpPr/>
        <p:nvPr/>
      </p:nvGrpSpPr>
      <p:grpSpPr>
        <a:xfrm>
          <a:off x="0" y="0"/>
          <a:ext cx="0" cy="0"/>
          <a:chOff x="0" y="0"/>
          <a:chExt cx="0" cy="0"/>
        </a:xfrm>
      </p:grpSpPr>
      <p:sp>
        <p:nvSpPr>
          <p:cNvPr id="184" name="Google Shape;184;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3"/>
          <p:cNvSpPr/>
          <p:nvPr>
            <p:ph idx="2" type="pic"/>
          </p:nvPr>
        </p:nvSpPr>
        <p:spPr>
          <a:xfrm>
            <a:off x="1792288" y="612775"/>
            <a:ext cx="5486400" cy="4114800"/>
          </a:xfrm>
          <a:prstGeom prst="rect">
            <a:avLst/>
          </a:prstGeom>
          <a:noFill/>
          <a:ln>
            <a:noFill/>
          </a:ln>
        </p:spPr>
      </p:sp>
      <p:sp>
        <p:nvSpPr>
          <p:cNvPr id="186" name="Google Shape;186;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entury Gothic"/>
              <a:buNone/>
              <a:defRPr sz="1400"/>
            </a:lvl1pPr>
            <a:lvl2pPr indent="-228600" lvl="1" marL="914400" algn="l">
              <a:spcBef>
                <a:spcPts val="240"/>
              </a:spcBef>
              <a:spcAft>
                <a:spcPts val="0"/>
              </a:spcAft>
              <a:buClr>
                <a:schemeClr val="dk1"/>
              </a:buClr>
              <a:buSzPts val="1200"/>
              <a:buFont typeface="Century Gothic"/>
              <a:buNone/>
              <a:defRPr sz="1200"/>
            </a:lvl2pPr>
            <a:lvl3pPr indent="-228600" lvl="2" marL="1371600" algn="l">
              <a:spcBef>
                <a:spcPts val="200"/>
              </a:spcBef>
              <a:spcAft>
                <a:spcPts val="0"/>
              </a:spcAft>
              <a:buClr>
                <a:schemeClr val="dk1"/>
              </a:buClr>
              <a:buSzPts val="1000"/>
              <a:buFont typeface="Century Gothic"/>
              <a:buNone/>
              <a:defRPr sz="1000"/>
            </a:lvl3pPr>
            <a:lvl4pPr indent="-228600" lvl="3" marL="1828800" algn="l">
              <a:spcBef>
                <a:spcPts val="180"/>
              </a:spcBef>
              <a:spcAft>
                <a:spcPts val="0"/>
              </a:spcAft>
              <a:buClr>
                <a:schemeClr val="dk1"/>
              </a:buClr>
              <a:buSzPts val="900"/>
              <a:buFont typeface="Century Gothic"/>
              <a:buNone/>
              <a:defRPr sz="900"/>
            </a:lvl4pPr>
            <a:lvl5pPr indent="-228600" lvl="4" marL="2286000" algn="l">
              <a:spcBef>
                <a:spcPts val="180"/>
              </a:spcBef>
              <a:spcAft>
                <a:spcPts val="0"/>
              </a:spcAft>
              <a:buClr>
                <a:schemeClr val="dk1"/>
              </a:buClr>
              <a:buSzPts val="900"/>
              <a:buFont typeface="Century Gothic"/>
              <a:buNone/>
              <a:defRPr sz="900"/>
            </a:lvl5pPr>
            <a:lvl6pPr indent="-228600" lvl="5" marL="2743200" algn="l">
              <a:spcBef>
                <a:spcPts val="180"/>
              </a:spcBef>
              <a:spcAft>
                <a:spcPts val="0"/>
              </a:spcAft>
              <a:buClr>
                <a:schemeClr val="dk1"/>
              </a:buClr>
              <a:buSzPts val="900"/>
              <a:buFont typeface="Century Gothic"/>
              <a:buNone/>
              <a:defRPr sz="900"/>
            </a:lvl6pPr>
            <a:lvl7pPr indent="-228600" lvl="6" marL="3200400" algn="l">
              <a:spcBef>
                <a:spcPts val="180"/>
              </a:spcBef>
              <a:spcAft>
                <a:spcPts val="0"/>
              </a:spcAft>
              <a:buClr>
                <a:schemeClr val="dk1"/>
              </a:buClr>
              <a:buSzPts val="900"/>
              <a:buFont typeface="Century Gothic"/>
              <a:buNone/>
              <a:defRPr sz="900"/>
            </a:lvl7pPr>
            <a:lvl8pPr indent="-228600" lvl="7" marL="3657600" algn="l">
              <a:spcBef>
                <a:spcPts val="180"/>
              </a:spcBef>
              <a:spcAft>
                <a:spcPts val="0"/>
              </a:spcAft>
              <a:buClr>
                <a:schemeClr val="dk1"/>
              </a:buClr>
              <a:buSzPts val="900"/>
              <a:buFont typeface="Century Gothic"/>
              <a:buNone/>
              <a:defRPr sz="900"/>
            </a:lvl8pPr>
            <a:lvl9pPr indent="-228600" lvl="8" marL="4114800" algn="l">
              <a:spcBef>
                <a:spcPts val="180"/>
              </a:spcBef>
              <a:spcAft>
                <a:spcPts val="0"/>
              </a:spcAft>
              <a:buClr>
                <a:schemeClr val="dk1"/>
              </a:buClr>
              <a:buSzPts val="900"/>
              <a:buFont typeface="Century Gothic"/>
              <a:buNone/>
              <a:defRPr sz="900"/>
            </a:lvl9pPr>
          </a:lstStyle>
          <a:p/>
        </p:txBody>
      </p:sp>
      <p:sp>
        <p:nvSpPr>
          <p:cNvPr id="187" name="Google Shape;187;p33"/>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33"/>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3"/>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0" name="Shape 190"/>
        <p:cNvGrpSpPr/>
        <p:nvPr/>
      </p:nvGrpSpPr>
      <p:grpSpPr>
        <a:xfrm>
          <a:off x="0" y="0"/>
          <a:ext cx="0" cy="0"/>
          <a:chOff x="0" y="0"/>
          <a:chExt cx="0" cy="0"/>
        </a:xfrm>
      </p:grpSpPr>
      <p:sp>
        <p:nvSpPr>
          <p:cNvPr id="191" name="Google Shape;191;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Century Gothic"/>
              <a:buChar char="•"/>
              <a:defRPr sz="3200"/>
            </a:lvl1pPr>
            <a:lvl2pPr indent="-406400" lvl="1" marL="914400" algn="l">
              <a:spcBef>
                <a:spcPts val="560"/>
              </a:spcBef>
              <a:spcAft>
                <a:spcPts val="0"/>
              </a:spcAft>
              <a:buClr>
                <a:schemeClr val="dk1"/>
              </a:buClr>
              <a:buSzPts val="2800"/>
              <a:buFont typeface="Century Gothic"/>
              <a:buChar char="–"/>
              <a:defRPr sz="2800"/>
            </a:lvl2pPr>
            <a:lvl3pPr indent="-381000" lvl="2" marL="1371600" algn="l">
              <a:spcBef>
                <a:spcPts val="480"/>
              </a:spcBef>
              <a:spcAft>
                <a:spcPts val="0"/>
              </a:spcAft>
              <a:buClr>
                <a:schemeClr val="dk1"/>
              </a:buClr>
              <a:buSzPts val="2400"/>
              <a:buFont typeface="Century Gothic"/>
              <a:buChar char="•"/>
              <a:defRPr sz="2400"/>
            </a:lvl3pPr>
            <a:lvl4pPr indent="-355600" lvl="3" marL="1828800" algn="l">
              <a:spcBef>
                <a:spcPts val="400"/>
              </a:spcBef>
              <a:spcAft>
                <a:spcPts val="0"/>
              </a:spcAft>
              <a:buClr>
                <a:schemeClr val="dk1"/>
              </a:buClr>
              <a:buSzPts val="2000"/>
              <a:buFont typeface="Century Gothic"/>
              <a:buChar char="–"/>
              <a:defRPr sz="2000"/>
            </a:lvl4pPr>
            <a:lvl5pPr indent="-355600" lvl="4" marL="2286000" algn="l">
              <a:spcBef>
                <a:spcPts val="400"/>
              </a:spcBef>
              <a:spcAft>
                <a:spcPts val="0"/>
              </a:spcAft>
              <a:buClr>
                <a:schemeClr val="dk1"/>
              </a:buClr>
              <a:buSzPts val="2000"/>
              <a:buFont typeface="Century Gothic"/>
              <a:buChar char="»"/>
              <a:defRPr sz="2000"/>
            </a:lvl5pPr>
            <a:lvl6pPr indent="-355600" lvl="5" marL="2743200" algn="l">
              <a:spcBef>
                <a:spcPts val="400"/>
              </a:spcBef>
              <a:spcAft>
                <a:spcPts val="0"/>
              </a:spcAft>
              <a:buClr>
                <a:schemeClr val="dk1"/>
              </a:buClr>
              <a:buSzPts val="2000"/>
              <a:buFont typeface="Century Gothic"/>
              <a:buChar char="»"/>
              <a:defRPr sz="2000"/>
            </a:lvl6pPr>
            <a:lvl7pPr indent="-355600" lvl="6" marL="3200400" algn="l">
              <a:spcBef>
                <a:spcPts val="400"/>
              </a:spcBef>
              <a:spcAft>
                <a:spcPts val="0"/>
              </a:spcAft>
              <a:buClr>
                <a:schemeClr val="dk1"/>
              </a:buClr>
              <a:buSzPts val="2000"/>
              <a:buFont typeface="Century Gothic"/>
              <a:buChar char="»"/>
              <a:defRPr sz="2000"/>
            </a:lvl7pPr>
            <a:lvl8pPr indent="-355600" lvl="7" marL="3657600" algn="l">
              <a:spcBef>
                <a:spcPts val="400"/>
              </a:spcBef>
              <a:spcAft>
                <a:spcPts val="0"/>
              </a:spcAft>
              <a:buClr>
                <a:schemeClr val="dk1"/>
              </a:buClr>
              <a:buSzPts val="2000"/>
              <a:buFont typeface="Century Gothic"/>
              <a:buChar char="»"/>
              <a:defRPr sz="2000"/>
            </a:lvl8pPr>
            <a:lvl9pPr indent="-355600" lvl="8" marL="4114800" algn="l">
              <a:spcBef>
                <a:spcPts val="400"/>
              </a:spcBef>
              <a:spcAft>
                <a:spcPts val="0"/>
              </a:spcAft>
              <a:buClr>
                <a:schemeClr val="dk1"/>
              </a:buClr>
              <a:buSzPts val="2000"/>
              <a:buFont typeface="Century Gothic"/>
              <a:buChar char="»"/>
              <a:defRPr sz="2000"/>
            </a:lvl9pPr>
          </a:lstStyle>
          <a:p/>
        </p:txBody>
      </p:sp>
      <p:sp>
        <p:nvSpPr>
          <p:cNvPr id="193" name="Google Shape;193;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entury Gothic"/>
              <a:buNone/>
              <a:defRPr sz="1400"/>
            </a:lvl1pPr>
            <a:lvl2pPr indent="-228600" lvl="1" marL="914400" algn="l">
              <a:spcBef>
                <a:spcPts val="240"/>
              </a:spcBef>
              <a:spcAft>
                <a:spcPts val="0"/>
              </a:spcAft>
              <a:buClr>
                <a:schemeClr val="dk1"/>
              </a:buClr>
              <a:buSzPts val="1200"/>
              <a:buFont typeface="Century Gothic"/>
              <a:buNone/>
              <a:defRPr sz="1200"/>
            </a:lvl2pPr>
            <a:lvl3pPr indent="-228600" lvl="2" marL="1371600" algn="l">
              <a:spcBef>
                <a:spcPts val="200"/>
              </a:spcBef>
              <a:spcAft>
                <a:spcPts val="0"/>
              </a:spcAft>
              <a:buClr>
                <a:schemeClr val="dk1"/>
              </a:buClr>
              <a:buSzPts val="1000"/>
              <a:buFont typeface="Century Gothic"/>
              <a:buNone/>
              <a:defRPr sz="1000"/>
            </a:lvl3pPr>
            <a:lvl4pPr indent="-228600" lvl="3" marL="1828800" algn="l">
              <a:spcBef>
                <a:spcPts val="180"/>
              </a:spcBef>
              <a:spcAft>
                <a:spcPts val="0"/>
              </a:spcAft>
              <a:buClr>
                <a:schemeClr val="dk1"/>
              </a:buClr>
              <a:buSzPts val="900"/>
              <a:buFont typeface="Century Gothic"/>
              <a:buNone/>
              <a:defRPr sz="900"/>
            </a:lvl4pPr>
            <a:lvl5pPr indent="-228600" lvl="4" marL="2286000" algn="l">
              <a:spcBef>
                <a:spcPts val="180"/>
              </a:spcBef>
              <a:spcAft>
                <a:spcPts val="0"/>
              </a:spcAft>
              <a:buClr>
                <a:schemeClr val="dk1"/>
              </a:buClr>
              <a:buSzPts val="900"/>
              <a:buFont typeface="Century Gothic"/>
              <a:buNone/>
              <a:defRPr sz="900"/>
            </a:lvl5pPr>
            <a:lvl6pPr indent="-228600" lvl="5" marL="2743200" algn="l">
              <a:spcBef>
                <a:spcPts val="180"/>
              </a:spcBef>
              <a:spcAft>
                <a:spcPts val="0"/>
              </a:spcAft>
              <a:buClr>
                <a:schemeClr val="dk1"/>
              </a:buClr>
              <a:buSzPts val="900"/>
              <a:buFont typeface="Century Gothic"/>
              <a:buNone/>
              <a:defRPr sz="900"/>
            </a:lvl6pPr>
            <a:lvl7pPr indent="-228600" lvl="6" marL="3200400" algn="l">
              <a:spcBef>
                <a:spcPts val="180"/>
              </a:spcBef>
              <a:spcAft>
                <a:spcPts val="0"/>
              </a:spcAft>
              <a:buClr>
                <a:schemeClr val="dk1"/>
              </a:buClr>
              <a:buSzPts val="900"/>
              <a:buFont typeface="Century Gothic"/>
              <a:buNone/>
              <a:defRPr sz="900"/>
            </a:lvl7pPr>
            <a:lvl8pPr indent="-228600" lvl="7" marL="3657600" algn="l">
              <a:spcBef>
                <a:spcPts val="180"/>
              </a:spcBef>
              <a:spcAft>
                <a:spcPts val="0"/>
              </a:spcAft>
              <a:buClr>
                <a:schemeClr val="dk1"/>
              </a:buClr>
              <a:buSzPts val="900"/>
              <a:buFont typeface="Century Gothic"/>
              <a:buNone/>
              <a:defRPr sz="900"/>
            </a:lvl8pPr>
            <a:lvl9pPr indent="-228600" lvl="8" marL="4114800" algn="l">
              <a:spcBef>
                <a:spcPts val="180"/>
              </a:spcBef>
              <a:spcAft>
                <a:spcPts val="0"/>
              </a:spcAft>
              <a:buClr>
                <a:schemeClr val="dk1"/>
              </a:buClr>
              <a:buSzPts val="900"/>
              <a:buFont typeface="Century Gothic"/>
              <a:buNone/>
              <a:defRPr sz="900"/>
            </a:lvl9pPr>
          </a:lstStyle>
          <a:p/>
        </p:txBody>
      </p:sp>
      <p:sp>
        <p:nvSpPr>
          <p:cNvPr id="194" name="Google Shape;194;p34"/>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4"/>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4"/>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p35"/>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5"/>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5"/>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36"/>
          <p:cNvSpPr txBox="1"/>
          <p:nvPr>
            <p:ph type="title"/>
          </p:nvPr>
        </p:nvSpPr>
        <p:spPr>
          <a:xfrm>
            <a:off x="1279525" y="685800"/>
            <a:ext cx="7086600" cy="7318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6"/>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6"/>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6"/>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6" name="Shape 206"/>
        <p:cNvGrpSpPr/>
        <p:nvPr/>
      </p:nvGrpSpPr>
      <p:grpSpPr>
        <a:xfrm>
          <a:off x="0" y="0"/>
          <a:ext cx="0" cy="0"/>
          <a:chOff x="0" y="0"/>
          <a:chExt cx="0" cy="0"/>
        </a:xfrm>
      </p:grpSpPr>
      <p:sp>
        <p:nvSpPr>
          <p:cNvPr id="207" name="Google Shape;207;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entury Gothic"/>
              <a:buNone/>
              <a:defRPr b="1" sz="2400"/>
            </a:lvl1pPr>
            <a:lvl2pPr indent="-228600" lvl="1" marL="914400" algn="l">
              <a:spcBef>
                <a:spcPts val="400"/>
              </a:spcBef>
              <a:spcAft>
                <a:spcPts val="0"/>
              </a:spcAft>
              <a:buClr>
                <a:schemeClr val="dk1"/>
              </a:buClr>
              <a:buSzPts val="2000"/>
              <a:buFont typeface="Century Gothic"/>
              <a:buNone/>
              <a:defRPr b="1" sz="2000"/>
            </a:lvl2pPr>
            <a:lvl3pPr indent="-228600" lvl="2" marL="1371600" algn="l">
              <a:spcBef>
                <a:spcPts val="360"/>
              </a:spcBef>
              <a:spcAft>
                <a:spcPts val="0"/>
              </a:spcAft>
              <a:buClr>
                <a:schemeClr val="dk1"/>
              </a:buClr>
              <a:buSzPts val="1800"/>
              <a:buFont typeface="Century Gothic"/>
              <a:buNone/>
              <a:defRPr b="1" sz="1800"/>
            </a:lvl3pPr>
            <a:lvl4pPr indent="-228600" lvl="3" marL="1828800" algn="l">
              <a:spcBef>
                <a:spcPts val="320"/>
              </a:spcBef>
              <a:spcAft>
                <a:spcPts val="0"/>
              </a:spcAft>
              <a:buClr>
                <a:schemeClr val="dk1"/>
              </a:buClr>
              <a:buSzPts val="1600"/>
              <a:buFont typeface="Century Gothic"/>
              <a:buNone/>
              <a:defRPr b="1" sz="1600"/>
            </a:lvl4pPr>
            <a:lvl5pPr indent="-228600" lvl="4" marL="2286000" algn="l">
              <a:spcBef>
                <a:spcPts val="320"/>
              </a:spcBef>
              <a:spcAft>
                <a:spcPts val="0"/>
              </a:spcAft>
              <a:buClr>
                <a:schemeClr val="dk1"/>
              </a:buClr>
              <a:buSzPts val="1600"/>
              <a:buFont typeface="Century Gothic"/>
              <a:buNone/>
              <a:defRPr b="1" sz="1600"/>
            </a:lvl5pPr>
            <a:lvl6pPr indent="-228600" lvl="5" marL="2743200" algn="l">
              <a:spcBef>
                <a:spcPts val="320"/>
              </a:spcBef>
              <a:spcAft>
                <a:spcPts val="0"/>
              </a:spcAft>
              <a:buClr>
                <a:schemeClr val="dk1"/>
              </a:buClr>
              <a:buSzPts val="1600"/>
              <a:buFont typeface="Century Gothic"/>
              <a:buNone/>
              <a:defRPr b="1" sz="1600"/>
            </a:lvl6pPr>
            <a:lvl7pPr indent="-228600" lvl="6" marL="3200400" algn="l">
              <a:spcBef>
                <a:spcPts val="320"/>
              </a:spcBef>
              <a:spcAft>
                <a:spcPts val="0"/>
              </a:spcAft>
              <a:buClr>
                <a:schemeClr val="dk1"/>
              </a:buClr>
              <a:buSzPts val="1600"/>
              <a:buFont typeface="Century Gothic"/>
              <a:buNone/>
              <a:defRPr b="1" sz="1600"/>
            </a:lvl7pPr>
            <a:lvl8pPr indent="-228600" lvl="7" marL="3657600" algn="l">
              <a:spcBef>
                <a:spcPts val="320"/>
              </a:spcBef>
              <a:spcAft>
                <a:spcPts val="0"/>
              </a:spcAft>
              <a:buClr>
                <a:schemeClr val="dk1"/>
              </a:buClr>
              <a:buSzPts val="1600"/>
              <a:buFont typeface="Century Gothic"/>
              <a:buNone/>
              <a:defRPr b="1" sz="1600"/>
            </a:lvl8pPr>
            <a:lvl9pPr indent="-228600" lvl="8" marL="4114800" algn="l">
              <a:spcBef>
                <a:spcPts val="320"/>
              </a:spcBef>
              <a:spcAft>
                <a:spcPts val="0"/>
              </a:spcAft>
              <a:buClr>
                <a:schemeClr val="dk1"/>
              </a:buClr>
              <a:buSzPts val="1600"/>
              <a:buFont typeface="Century Gothic"/>
              <a:buNone/>
              <a:defRPr b="1" sz="1600"/>
            </a:lvl9pPr>
          </a:lstStyle>
          <a:p/>
        </p:txBody>
      </p:sp>
      <p:sp>
        <p:nvSpPr>
          <p:cNvPr id="209" name="Google Shape;209;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entury Gothic"/>
              <a:buChar char="•"/>
              <a:defRPr sz="2400"/>
            </a:lvl1pPr>
            <a:lvl2pPr indent="-355600" lvl="1" marL="914400" algn="l">
              <a:spcBef>
                <a:spcPts val="400"/>
              </a:spcBef>
              <a:spcAft>
                <a:spcPts val="0"/>
              </a:spcAft>
              <a:buClr>
                <a:schemeClr val="dk1"/>
              </a:buClr>
              <a:buSzPts val="2000"/>
              <a:buFont typeface="Century Gothic"/>
              <a:buChar char="–"/>
              <a:defRPr sz="2000"/>
            </a:lvl2pPr>
            <a:lvl3pPr indent="-342900" lvl="2" marL="1371600" algn="l">
              <a:spcBef>
                <a:spcPts val="360"/>
              </a:spcBef>
              <a:spcAft>
                <a:spcPts val="0"/>
              </a:spcAft>
              <a:buClr>
                <a:schemeClr val="dk1"/>
              </a:buClr>
              <a:buSzPts val="1800"/>
              <a:buFont typeface="Century Gothic"/>
              <a:buChar char="•"/>
              <a:defRPr sz="1800"/>
            </a:lvl3pPr>
            <a:lvl4pPr indent="-330200" lvl="3" marL="1828800" algn="l">
              <a:spcBef>
                <a:spcPts val="320"/>
              </a:spcBef>
              <a:spcAft>
                <a:spcPts val="0"/>
              </a:spcAft>
              <a:buClr>
                <a:schemeClr val="dk1"/>
              </a:buClr>
              <a:buSzPts val="1600"/>
              <a:buFont typeface="Century Gothic"/>
              <a:buChar char="–"/>
              <a:defRPr sz="1600"/>
            </a:lvl4pPr>
            <a:lvl5pPr indent="-330200" lvl="4" marL="2286000" algn="l">
              <a:spcBef>
                <a:spcPts val="320"/>
              </a:spcBef>
              <a:spcAft>
                <a:spcPts val="0"/>
              </a:spcAft>
              <a:buClr>
                <a:schemeClr val="dk1"/>
              </a:buClr>
              <a:buSzPts val="1600"/>
              <a:buFont typeface="Century Gothic"/>
              <a:buChar char="»"/>
              <a:defRPr sz="1600"/>
            </a:lvl5pPr>
            <a:lvl6pPr indent="-330200" lvl="5" marL="2743200" algn="l">
              <a:spcBef>
                <a:spcPts val="320"/>
              </a:spcBef>
              <a:spcAft>
                <a:spcPts val="0"/>
              </a:spcAft>
              <a:buClr>
                <a:schemeClr val="dk1"/>
              </a:buClr>
              <a:buSzPts val="1600"/>
              <a:buFont typeface="Century Gothic"/>
              <a:buChar char="»"/>
              <a:defRPr sz="1600"/>
            </a:lvl6pPr>
            <a:lvl7pPr indent="-330200" lvl="6" marL="3200400" algn="l">
              <a:spcBef>
                <a:spcPts val="320"/>
              </a:spcBef>
              <a:spcAft>
                <a:spcPts val="0"/>
              </a:spcAft>
              <a:buClr>
                <a:schemeClr val="dk1"/>
              </a:buClr>
              <a:buSzPts val="1600"/>
              <a:buFont typeface="Century Gothic"/>
              <a:buChar char="»"/>
              <a:defRPr sz="1600"/>
            </a:lvl7pPr>
            <a:lvl8pPr indent="-330200" lvl="7" marL="3657600" algn="l">
              <a:spcBef>
                <a:spcPts val="320"/>
              </a:spcBef>
              <a:spcAft>
                <a:spcPts val="0"/>
              </a:spcAft>
              <a:buClr>
                <a:schemeClr val="dk1"/>
              </a:buClr>
              <a:buSzPts val="1600"/>
              <a:buFont typeface="Century Gothic"/>
              <a:buChar char="»"/>
              <a:defRPr sz="1600"/>
            </a:lvl8pPr>
            <a:lvl9pPr indent="-330200" lvl="8" marL="4114800" algn="l">
              <a:spcBef>
                <a:spcPts val="320"/>
              </a:spcBef>
              <a:spcAft>
                <a:spcPts val="0"/>
              </a:spcAft>
              <a:buClr>
                <a:schemeClr val="dk1"/>
              </a:buClr>
              <a:buSzPts val="1600"/>
              <a:buFont typeface="Century Gothic"/>
              <a:buChar char="»"/>
              <a:defRPr sz="1600"/>
            </a:lvl9pPr>
          </a:lstStyle>
          <a:p/>
        </p:txBody>
      </p:sp>
      <p:sp>
        <p:nvSpPr>
          <p:cNvPr id="210" name="Google Shape;210;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entury Gothic"/>
              <a:buNone/>
              <a:defRPr b="1" sz="2400"/>
            </a:lvl1pPr>
            <a:lvl2pPr indent="-228600" lvl="1" marL="914400" algn="l">
              <a:spcBef>
                <a:spcPts val="400"/>
              </a:spcBef>
              <a:spcAft>
                <a:spcPts val="0"/>
              </a:spcAft>
              <a:buClr>
                <a:schemeClr val="dk1"/>
              </a:buClr>
              <a:buSzPts val="2000"/>
              <a:buFont typeface="Century Gothic"/>
              <a:buNone/>
              <a:defRPr b="1" sz="2000"/>
            </a:lvl2pPr>
            <a:lvl3pPr indent="-228600" lvl="2" marL="1371600" algn="l">
              <a:spcBef>
                <a:spcPts val="360"/>
              </a:spcBef>
              <a:spcAft>
                <a:spcPts val="0"/>
              </a:spcAft>
              <a:buClr>
                <a:schemeClr val="dk1"/>
              </a:buClr>
              <a:buSzPts val="1800"/>
              <a:buFont typeface="Century Gothic"/>
              <a:buNone/>
              <a:defRPr b="1" sz="1800"/>
            </a:lvl3pPr>
            <a:lvl4pPr indent="-228600" lvl="3" marL="1828800" algn="l">
              <a:spcBef>
                <a:spcPts val="320"/>
              </a:spcBef>
              <a:spcAft>
                <a:spcPts val="0"/>
              </a:spcAft>
              <a:buClr>
                <a:schemeClr val="dk1"/>
              </a:buClr>
              <a:buSzPts val="1600"/>
              <a:buFont typeface="Century Gothic"/>
              <a:buNone/>
              <a:defRPr b="1" sz="1600"/>
            </a:lvl4pPr>
            <a:lvl5pPr indent="-228600" lvl="4" marL="2286000" algn="l">
              <a:spcBef>
                <a:spcPts val="320"/>
              </a:spcBef>
              <a:spcAft>
                <a:spcPts val="0"/>
              </a:spcAft>
              <a:buClr>
                <a:schemeClr val="dk1"/>
              </a:buClr>
              <a:buSzPts val="1600"/>
              <a:buFont typeface="Century Gothic"/>
              <a:buNone/>
              <a:defRPr b="1" sz="1600"/>
            </a:lvl5pPr>
            <a:lvl6pPr indent="-228600" lvl="5" marL="2743200" algn="l">
              <a:spcBef>
                <a:spcPts val="320"/>
              </a:spcBef>
              <a:spcAft>
                <a:spcPts val="0"/>
              </a:spcAft>
              <a:buClr>
                <a:schemeClr val="dk1"/>
              </a:buClr>
              <a:buSzPts val="1600"/>
              <a:buFont typeface="Century Gothic"/>
              <a:buNone/>
              <a:defRPr b="1" sz="1600"/>
            </a:lvl6pPr>
            <a:lvl7pPr indent="-228600" lvl="6" marL="3200400" algn="l">
              <a:spcBef>
                <a:spcPts val="320"/>
              </a:spcBef>
              <a:spcAft>
                <a:spcPts val="0"/>
              </a:spcAft>
              <a:buClr>
                <a:schemeClr val="dk1"/>
              </a:buClr>
              <a:buSzPts val="1600"/>
              <a:buFont typeface="Century Gothic"/>
              <a:buNone/>
              <a:defRPr b="1" sz="1600"/>
            </a:lvl7pPr>
            <a:lvl8pPr indent="-228600" lvl="7" marL="3657600" algn="l">
              <a:spcBef>
                <a:spcPts val="320"/>
              </a:spcBef>
              <a:spcAft>
                <a:spcPts val="0"/>
              </a:spcAft>
              <a:buClr>
                <a:schemeClr val="dk1"/>
              </a:buClr>
              <a:buSzPts val="1600"/>
              <a:buFont typeface="Century Gothic"/>
              <a:buNone/>
              <a:defRPr b="1" sz="1600"/>
            </a:lvl8pPr>
            <a:lvl9pPr indent="-228600" lvl="8" marL="4114800" algn="l">
              <a:spcBef>
                <a:spcPts val="320"/>
              </a:spcBef>
              <a:spcAft>
                <a:spcPts val="0"/>
              </a:spcAft>
              <a:buClr>
                <a:schemeClr val="dk1"/>
              </a:buClr>
              <a:buSzPts val="1600"/>
              <a:buFont typeface="Century Gothic"/>
              <a:buNone/>
              <a:defRPr b="1" sz="1600"/>
            </a:lvl9pPr>
          </a:lstStyle>
          <a:p/>
        </p:txBody>
      </p:sp>
      <p:sp>
        <p:nvSpPr>
          <p:cNvPr id="211" name="Google Shape;211;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entury Gothic"/>
              <a:buChar char="•"/>
              <a:defRPr sz="2400"/>
            </a:lvl1pPr>
            <a:lvl2pPr indent="-355600" lvl="1" marL="914400" algn="l">
              <a:spcBef>
                <a:spcPts val="400"/>
              </a:spcBef>
              <a:spcAft>
                <a:spcPts val="0"/>
              </a:spcAft>
              <a:buClr>
                <a:schemeClr val="dk1"/>
              </a:buClr>
              <a:buSzPts val="2000"/>
              <a:buFont typeface="Century Gothic"/>
              <a:buChar char="–"/>
              <a:defRPr sz="2000"/>
            </a:lvl2pPr>
            <a:lvl3pPr indent="-342900" lvl="2" marL="1371600" algn="l">
              <a:spcBef>
                <a:spcPts val="360"/>
              </a:spcBef>
              <a:spcAft>
                <a:spcPts val="0"/>
              </a:spcAft>
              <a:buClr>
                <a:schemeClr val="dk1"/>
              </a:buClr>
              <a:buSzPts val="1800"/>
              <a:buFont typeface="Century Gothic"/>
              <a:buChar char="•"/>
              <a:defRPr sz="1800"/>
            </a:lvl3pPr>
            <a:lvl4pPr indent="-330200" lvl="3" marL="1828800" algn="l">
              <a:spcBef>
                <a:spcPts val="320"/>
              </a:spcBef>
              <a:spcAft>
                <a:spcPts val="0"/>
              </a:spcAft>
              <a:buClr>
                <a:schemeClr val="dk1"/>
              </a:buClr>
              <a:buSzPts val="1600"/>
              <a:buFont typeface="Century Gothic"/>
              <a:buChar char="–"/>
              <a:defRPr sz="1600"/>
            </a:lvl4pPr>
            <a:lvl5pPr indent="-330200" lvl="4" marL="2286000" algn="l">
              <a:spcBef>
                <a:spcPts val="320"/>
              </a:spcBef>
              <a:spcAft>
                <a:spcPts val="0"/>
              </a:spcAft>
              <a:buClr>
                <a:schemeClr val="dk1"/>
              </a:buClr>
              <a:buSzPts val="1600"/>
              <a:buFont typeface="Century Gothic"/>
              <a:buChar char="»"/>
              <a:defRPr sz="1600"/>
            </a:lvl5pPr>
            <a:lvl6pPr indent="-330200" lvl="5" marL="2743200" algn="l">
              <a:spcBef>
                <a:spcPts val="320"/>
              </a:spcBef>
              <a:spcAft>
                <a:spcPts val="0"/>
              </a:spcAft>
              <a:buClr>
                <a:schemeClr val="dk1"/>
              </a:buClr>
              <a:buSzPts val="1600"/>
              <a:buFont typeface="Century Gothic"/>
              <a:buChar char="»"/>
              <a:defRPr sz="1600"/>
            </a:lvl6pPr>
            <a:lvl7pPr indent="-330200" lvl="6" marL="3200400" algn="l">
              <a:spcBef>
                <a:spcPts val="320"/>
              </a:spcBef>
              <a:spcAft>
                <a:spcPts val="0"/>
              </a:spcAft>
              <a:buClr>
                <a:schemeClr val="dk1"/>
              </a:buClr>
              <a:buSzPts val="1600"/>
              <a:buFont typeface="Century Gothic"/>
              <a:buChar char="»"/>
              <a:defRPr sz="1600"/>
            </a:lvl7pPr>
            <a:lvl8pPr indent="-330200" lvl="7" marL="3657600" algn="l">
              <a:spcBef>
                <a:spcPts val="320"/>
              </a:spcBef>
              <a:spcAft>
                <a:spcPts val="0"/>
              </a:spcAft>
              <a:buClr>
                <a:schemeClr val="dk1"/>
              </a:buClr>
              <a:buSzPts val="1600"/>
              <a:buFont typeface="Century Gothic"/>
              <a:buChar char="»"/>
              <a:defRPr sz="1600"/>
            </a:lvl8pPr>
            <a:lvl9pPr indent="-330200" lvl="8" marL="4114800" algn="l">
              <a:spcBef>
                <a:spcPts val="320"/>
              </a:spcBef>
              <a:spcAft>
                <a:spcPts val="0"/>
              </a:spcAft>
              <a:buClr>
                <a:schemeClr val="dk1"/>
              </a:buClr>
              <a:buSzPts val="1600"/>
              <a:buFont typeface="Century Gothic"/>
              <a:buChar char="»"/>
              <a:defRPr sz="1600"/>
            </a:lvl9pPr>
          </a:lstStyle>
          <a:p/>
        </p:txBody>
      </p:sp>
      <p:sp>
        <p:nvSpPr>
          <p:cNvPr id="212" name="Google Shape;212;p37"/>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7"/>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7"/>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27"/>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27"/>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27"/>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7"/>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5" name="Shape 215"/>
        <p:cNvGrpSpPr/>
        <p:nvPr/>
      </p:nvGrpSpPr>
      <p:grpSpPr>
        <a:xfrm>
          <a:off x="0" y="0"/>
          <a:ext cx="0" cy="0"/>
          <a:chOff x="0" y="0"/>
          <a:chExt cx="0" cy="0"/>
        </a:xfrm>
      </p:grpSpPr>
      <p:sp>
        <p:nvSpPr>
          <p:cNvPr id="216" name="Google Shape;216;p38"/>
          <p:cNvSpPr txBox="1"/>
          <p:nvPr>
            <p:ph type="title"/>
          </p:nvPr>
        </p:nvSpPr>
        <p:spPr>
          <a:xfrm>
            <a:off x="1279525" y="685800"/>
            <a:ext cx="7086600" cy="7318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8"/>
          <p:cNvSpPr txBox="1"/>
          <p:nvPr>
            <p:ph idx="1" type="body"/>
          </p:nvPr>
        </p:nvSpPr>
        <p:spPr>
          <a:xfrm>
            <a:off x="1279525" y="1600200"/>
            <a:ext cx="25527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entury Gothic"/>
              <a:buChar char="•"/>
              <a:defRPr sz="2800"/>
            </a:lvl1pPr>
            <a:lvl2pPr indent="-381000" lvl="1" marL="914400" algn="l">
              <a:spcBef>
                <a:spcPts val="480"/>
              </a:spcBef>
              <a:spcAft>
                <a:spcPts val="0"/>
              </a:spcAft>
              <a:buClr>
                <a:schemeClr val="dk1"/>
              </a:buClr>
              <a:buSzPts val="2400"/>
              <a:buFont typeface="Century Gothic"/>
              <a:buChar char="–"/>
              <a:defRPr sz="2400"/>
            </a:lvl2pPr>
            <a:lvl3pPr indent="-355600" lvl="2" marL="1371600" algn="l">
              <a:spcBef>
                <a:spcPts val="400"/>
              </a:spcBef>
              <a:spcAft>
                <a:spcPts val="0"/>
              </a:spcAft>
              <a:buClr>
                <a:schemeClr val="dk1"/>
              </a:buClr>
              <a:buSzPts val="2000"/>
              <a:buFont typeface="Century Gothic"/>
              <a:buChar char="•"/>
              <a:defRPr sz="2000"/>
            </a:lvl3pPr>
            <a:lvl4pPr indent="-342900" lvl="3" marL="1828800" algn="l">
              <a:spcBef>
                <a:spcPts val="360"/>
              </a:spcBef>
              <a:spcAft>
                <a:spcPts val="0"/>
              </a:spcAft>
              <a:buClr>
                <a:schemeClr val="dk1"/>
              </a:buClr>
              <a:buSzPts val="1800"/>
              <a:buFont typeface="Century Gothic"/>
              <a:buChar char="–"/>
              <a:defRPr sz="1800"/>
            </a:lvl4pPr>
            <a:lvl5pPr indent="-342900" lvl="4" marL="2286000" algn="l">
              <a:spcBef>
                <a:spcPts val="360"/>
              </a:spcBef>
              <a:spcAft>
                <a:spcPts val="0"/>
              </a:spcAft>
              <a:buClr>
                <a:schemeClr val="dk1"/>
              </a:buClr>
              <a:buSzPts val="1800"/>
              <a:buFont typeface="Century Gothic"/>
              <a:buChar char="»"/>
              <a:defRPr sz="1800"/>
            </a:lvl5pPr>
            <a:lvl6pPr indent="-342900" lvl="5" marL="2743200" algn="l">
              <a:spcBef>
                <a:spcPts val="360"/>
              </a:spcBef>
              <a:spcAft>
                <a:spcPts val="0"/>
              </a:spcAft>
              <a:buClr>
                <a:schemeClr val="dk1"/>
              </a:buClr>
              <a:buSzPts val="1800"/>
              <a:buFont typeface="Century Gothic"/>
              <a:buChar char="»"/>
              <a:defRPr sz="1800"/>
            </a:lvl6pPr>
            <a:lvl7pPr indent="-342900" lvl="6" marL="3200400" algn="l">
              <a:spcBef>
                <a:spcPts val="360"/>
              </a:spcBef>
              <a:spcAft>
                <a:spcPts val="0"/>
              </a:spcAft>
              <a:buClr>
                <a:schemeClr val="dk1"/>
              </a:buClr>
              <a:buSzPts val="1800"/>
              <a:buFont typeface="Century Gothic"/>
              <a:buChar char="»"/>
              <a:defRPr sz="1800"/>
            </a:lvl7pPr>
            <a:lvl8pPr indent="-342900" lvl="7" marL="3657600" algn="l">
              <a:spcBef>
                <a:spcPts val="360"/>
              </a:spcBef>
              <a:spcAft>
                <a:spcPts val="0"/>
              </a:spcAft>
              <a:buClr>
                <a:schemeClr val="dk1"/>
              </a:buClr>
              <a:buSzPts val="1800"/>
              <a:buFont typeface="Century Gothic"/>
              <a:buChar char="»"/>
              <a:defRPr sz="1800"/>
            </a:lvl8pPr>
            <a:lvl9pPr indent="-342900" lvl="8" marL="4114800" algn="l">
              <a:spcBef>
                <a:spcPts val="360"/>
              </a:spcBef>
              <a:spcAft>
                <a:spcPts val="0"/>
              </a:spcAft>
              <a:buClr>
                <a:schemeClr val="dk1"/>
              </a:buClr>
              <a:buSzPts val="1800"/>
              <a:buFont typeface="Century Gothic"/>
              <a:buChar char="»"/>
              <a:defRPr sz="1800"/>
            </a:lvl9pPr>
          </a:lstStyle>
          <a:p/>
        </p:txBody>
      </p:sp>
      <p:sp>
        <p:nvSpPr>
          <p:cNvPr id="218" name="Google Shape;218;p38"/>
          <p:cNvSpPr txBox="1"/>
          <p:nvPr>
            <p:ph idx="2" type="body"/>
          </p:nvPr>
        </p:nvSpPr>
        <p:spPr>
          <a:xfrm>
            <a:off x="3984625" y="1600200"/>
            <a:ext cx="25527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entury Gothic"/>
              <a:buChar char="•"/>
              <a:defRPr sz="2800"/>
            </a:lvl1pPr>
            <a:lvl2pPr indent="-381000" lvl="1" marL="914400" algn="l">
              <a:spcBef>
                <a:spcPts val="480"/>
              </a:spcBef>
              <a:spcAft>
                <a:spcPts val="0"/>
              </a:spcAft>
              <a:buClr>
                <a:schemeClr val="dk1"/>
              </a:buClr>
              <a:buSzPts val="2400"/>
              <a:buFont typeface="Century Gothic"/>
              <a:buChar char="–"/>
              <a:defRPr sz="2400"/>
            </a:lvl2pPr>
            <a:lvl3pPr indent="-355600" lvl="2" marL="1371600" algn="l">
              <a:spcBef>
                <a:spcPts val="400"/>
              </a:spcBef>
              <a:spcAft>
                <a:spcPts val="0"/>
              </a:spcAft>
              <a:buClr>
                <a:schemeClr val="dk1"/>
              </a:buClr>
              <a:buSzPts val="2000"/>
              <a:buFont typeface="Century Gothic"/>
              <a:buChar char="•"/>
              <a:defRPr sz="2000"/>
            </a:lvl3pPr>
            <a:lvl4pPr indent="-342900" lvl="3" marL="1828800" algn="l">
              <a:spcBef>
                <a:spcPts val="360"/>
              </a:spcBef>
              <a:spcAft>
                <a:spcPts val="0"/>
              </a:spcAft>
              <a:buClr>
                <a:schemeClr val="dk1"/>
              </a:buClr>
              <a:buSzPts val="1800"/>
              <a:buFont typeface="Century Gothic"/>
              <a:buChar char="–"/>
              <a:defRPr sz="1800"/>
            </a:lvl4pPr>
            <a:lvl5pPr indent="-342900" lvl="4" marL="2286000" algn="l">
              <a:spcBef>
                <a:spcPts val="360"/>
              </a:spcBef>
              <a:spcAft>
                <a:spcPts val="0"/>
              </a:spcAft>
              <a:buClr>
                <a:schemeClr val="dk1"/>
              </a:buClr>
              <a:buSzPts val="1800"/>
              <a:buFont typeface="Century Gothic"/>
              <a:buChar char="»"/>
              <a:defRPr sz="1800"/>
            </a:lvl5pPr>
            <a:lvl6pPr indent="-342900" lvl="5" marL="2743200" algn="l">
              <a:spcBef>
                <a:spcPts val="360"/>
              </a:spcBef>
              <a:spcAft>
                <a:spcPts val="0"/>
              </a:spcAft>
              <a:buClr>
                <a:schemeClr val="dk1"/>
              </a:buClr>
              <a:buSzPts val="1800"/>
              <a:buFont typeface="Century Gothic"/>
              <a:buChar char="»"/>
              <a:defRPr sz="1800"/>
            </a:lvl6pPr>
            <a:lvl7pPr indent="-342900" lvl="6" marL="3200400" algn="l">
              <a:spcBef>
                <a:spcPts val="360"/>
              </a:spcBef>
              <a:spcAft>
                <a:spcPts val="0"/>
              </a:spcAft>
              <a:buClr>
                <a:schemeClr val="dk1"/>
              </a:buClr>
              <a:buSzPts val="1800"/>
              <a:buFont typeface="Century Gothic"/>
              <a:buChar char="»"/>
              <a:defRPr sz="1800"/>
            </a:lvl7pPr>
            <a:lvl8pPr indent="-342900" lvl="7" marL="3657600" algn="l">
              <a:spcBef>
                <a:spcPts val="360"/>
              </a:spcBef>
              <a:spcAft>
                <a:spcPts val="0"/>
              </a:spcAft>
              <a:buClr>
                <a:schemeClr val="dk1"/>
              </a:buClr>
              <a:buSzPts val="1800"/>
              <a:buFont typeface="Century Gothic"/>
              <a:buChar char="»"/>
              <a:defRPr sz="1800"/>
            </a:lvl8pPr>
            <a:lvl9pPr indent="-342900" lvl="8" marL="4114800" algn="l">
              <a:spcBef>
                <a:spcPts val="360"/>
              </a:spcBef>
              <a:spcAft>
                <a:spcPts val="0"/>
              </a:spcAft>
              <a:buClr>
                <a:schemeClr val="dk1"/>
              </a:buClr>
              <a:buSzPts val="1800"/>
              <a:buFont typeface="Century Gothic"/>
              <a:buChar char="»"/>
              <a:defRPr sz="1800"/>
            </a:lvl9pPr>
          </a:lstStyle>
          <a:p/>
        </p:txBody>
      </p:sp>
      <p:sp>
        <p:nvSpPr>
          <p:cNvPr id="219" name="Google Shape;219;p38"/>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8"/>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8"/>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2" name="Shape 222"/>
        <p:cNvGrpSpPr/>
        <p:nvPr/>
      </p:nvGrpSpPr>
      <p:grpSpPr>
        <a:xfrm>
          <a:off x="0" y="0"/>
          <a:ext cx="0" cy="0"/>
          <a:chOff x="0" y="0"/>
          <a:chExt cx="0" cy="0"/>
        </a:xfrm>
      </p:grpSpPr>
      <p:sp>
        <p:nvSpPr>
          <p:cNvPr id="223" name="Google Shape;223;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Century Gothic"/>
              <a:buNone/>
              <a:defRPr sz="2000"/>
            </a:lvl1pPr>
            <a:lvl2pPr indent="-228600" lvl="1" marL="914400" algn="l">
              <a:spcBef>
                <a:spcPts val="360"/>
              </a:spcBef>
              <a:spcAft>
                <a:spcPts val="0"/>
              </a:spcAft>
              <a:buClr>
                <a:schemeClr val="dk1"/>
              </a:buClr>
              <a:buSzPts val="1800"/>
              <a:buFont typeface="Century Gothic"/>
              <a:buNone/>
              <a:defRPr sz="1800"/>
            </a:lvl2pPr>
            <a:lvl3pPr indent="-228600" lvl="2" marL="1371600" algn="l">
              <a:spcBef>
                <a:spcPts val="320"/>
              </a:spcBef>
              <a:spcAft>
                <a:spcPts val="0"/>
              </a:spcAft>
              <a:buClr>
                <a:schemeClr val="dk1"/>
              </a:buClr>
              <a:buSzPts val="1600"/>
              <a:buFont typeface="Century Gothic"/>
              <a:buNone/>
              <a:defRPr sz="1600"/>
            </a:lvl3pPr>
            <a:lvl4pPr indent="-228600" lvl="3" marL="1828800" algn="l">
              <a:spcBef>
                <a:spcPts val="280"/>
              </a:spcBef>
              <a:spcAft>
                <a:spcPts val="0"/>
              </a:spcAft>
              <a:buClr>
                <a:schemeClr val="dk1"/>
              </a:buClr>
              <a:buSzPts val="1400"/>
              <a:buFont typeface="Century Gothic"/>
              <a:buNone/>
              <a:defRPr sz="1400"/>
            </a:lvl4pPr>
            <a:lvl5pPr indent="-228600" lvl="4" marL="2286000" algn="l">
              <a:spcBef>
                <a:spcPts val="280"/>
              </a:spcBef>
              <a:spcAft>
                <a:spcPts val="0"/>
              </a:spcAft>
              <a:buClr>
                <a:schemeClr val="dk1"/>
              </a:buClr>
              <a:buSzPts val="1400"/>
              <a:buFont typeface="Century Gothic"/>
              <a:buNone/>
              <a:defRPr sz="1400"/>
            </a:lvl5pPr>
            <a:lvl6pPr indent="-228600" lvl="5" marL="2743200" algn="l">
              <a:spcBef>
                <a:spcPts val="280"/>
              </a:spcBef>
              <a:spcAft>
                <a:spcPts val="0"/>
              </a:spcAft>
              <a:buClr>
                <a:schemeClr val="dk1"/>
              </a:buClr>
              <a:buSzPts val="1400"/>
              <a:buFont typeface="Century Gothic"/>
              <a:buNone/>
              <a:defRPr sz="1400"/>
            </a:lvl6pPr>
            <a:lvl7pPr indent="-228600" lvl="6" marL="3200400" algn="l">
              <a:spcBef>
                <a:spcPts val="280"/>
              </a:spcBef>
              <a:spcAft>
                <a:spcPts val="0"/>
              </a:spcAft>
              <a:buClr>
                <a:schemeClr val="dk1"/>
              </a:buClr>
              <a:buSzPts val="1400"/>
              <a:buFont typeface="Century Gothic"/>
              <a:buNone/>
              <a:defRPr sz="1400"/>
            </a:lvl7pPr>
            <a:lvl8pPr indent="-228600" lvl="7" marL="3657600" algn="l">
              <a:spcBef>
                <a:spcPts val="280"/>
              </a:spcBef>
              <a:spcAft>
                <a:spcPts val="0"/>
              </a:spcAft>
              <a:buClr>
                <a:schemeClr val="dk1"/>
              </a:buClr>
              <a:buSzPts val="1400"/>
              <a:buFont typeface="Century Gothic"/>
              <a:buNone/>
              <a:defRPr sz="1400"/>
            </a:lvl8pPr>
            <a:lvl9pPr indent="-228600" lvl="8" marL="4114800" algn="l">
              <a:spcBef>
                <a:spcPts val="280"/>
              </a:spcBef>
              <a:spcAft>
                <a:spcPts val="0"/>
              </a:spcAft>
              <a:buClr>
                <a:schemeClr val="dk1"/>
              </a:buClr>
              <a:buSzPts val="1400"/>
              <a:buFont typeface="Century Gothic"/>
              <a:buNone/>
              <a:defRPr sz="1400"/>
            </a:lvl9pPr>
          </a:lstStyle>
          <a:p/>
        </p:txBody>
      </p:sp>
      <p:sp>
        <p:nvSpPr>
          <p:cNvPr id="225" name="Google Shape;225;p39"/>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9"/>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9"/>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8"/>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8"/>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 name="Shape 106"/>
        <p:cNvGrpSpPr/>
        <p:nvPr/>
      </p:nvGrpSpPr>
      <p:grpSpPr>
        <a:xfrm>
          <a:off x="0" y="0"/>
          <a:ext cx="0" cy="0"/>
          <a:chOff x="0" y="0"/>
          <a:chExt cx="0" cy="0"/>
        </a:xfrm>
      </p:grpSpPr>
      <p:sp>
        <p:nvSpPr>
          <p:cNvPr id="107" name="Google Shape;107;p40"/>
          <p:cNvSpPr txBox="1"/>
          <p:nvPr>
            <p:ph type="title"/>
          </p:nvPr>
        </p:nvSpPr>
        <p:spPr>
          <a:xfrm rot="5400000">
            <a:off x="4752975" y="1857375"/>
            <a:ext cx="5334000" cy="192405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8" name="Google Shape;108;p40"/>
          <p:cNvSpPr txBox="1"/>
          <p:nvPr>
            <p:ph idx="1" type="body"/>
          </p:nvPr>
        </p:nvSpPr>
        <p:spPr>
          <a:xfrm rot="5400000">
            <a:off x="828675" y="9525"/>
            <a:ext cx="5334000" cy="56197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40"/>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0"/>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0"/>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2" name="Shape 112"/>
        <p:cNvGrpSpPr/>
        <p:nvPr/>
      </p:nvGrpSpPr>
      <p:grpSpPr>
        <a:xfrm>
          <a:off x="0" y="0"/>
          <a:ext cx="0" cy="0"/>
          <a:chOff x="0" y="0"/>
          <a:chExt cx="0" cy="0"/>
        </a:xfrm>
      </p:grpSpPr>
      <p:sp>
        <p:nvSpPr>
          <p:cNvPr id="113" name="Google Shape;113;p41"/>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41"/>
          <p:cNvSpPr txBox="1"/>
          <p:nvPr>
            <p:ph idx="1" type="body"/>
          </p:nvPr>
        </p:nvSpPr>
        <p:spPr>
          <a:xfrm rot="5400000">
            <a:off x="2705100" y="-190500"/>
            <a:ext cx="3657600" cy="7696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41"/>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1"/>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1"/>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4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0" name="Google Shape;120;p42"/>
          <p:cNvSpPr/>
          <p:nvPr>
            <p:ph idx="2" type="pic"/>
          </p:nvPr>
        </p:nvSpPr>
        <p:spPr>
          <a:xfrm>
            <a:off x="1792288" y="612775"/>
            <a:ext cx="5486400" cy="4114800"/>
          </a:xfrm>
          <a:prstGeom prst="rect">
            <a:avLst/>
          </a:prstGeom>
          <a:noFill/>
          <a:ln>
            <a:noFill/>
          </a:ln>
        </p:spPr>
      </p:sp>
      <p:sp>
        <p:nvSpPr>
          <p:cNvPr id="121" name="Google Shape;121;p4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
        <p:nvSpPr>
          <p:cNvPr id="122" name="Google Shape;122;p42"/>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42"/>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2"/>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 name="Google Shape;127;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Comic Sans MS"/>
              <a:buChar char="•"/>
              <a:defRPr sz="3200"/>
            </a:lvl1pPr>
            <a:lvl2pPr indent="-406400" lvl="1" marL="914400" algn="l">
              <a:spcBef>
                <a:spcPts val="560"/>
              </a:spcBef>
              <a:spcAft>
                <a:spcPts val="0"/>
              </a:spcAft>
              <a:buClr>
                <a:schemeClr val="dk1"/>
              </a:buClr>
              <a:buSzPts val="2800"/>
              <a:buFont typeface="Comic Sans MS"/>
              <a:buChar char="–"/>
              <a:defRPr sz="2800"/>
            </a:lvl2pPr>
            <a:lvl3pPr indent="-381000" lvl="2" marL="1371600" algn="l">
              <a:spcBef>
                <a:spcPts val="480"/>
              </a:spcBef>
              <a:spcAft>
                <a:spcPts val="0"/>
              </a:spcAft>
              <a:buClr>
                <a:schemeClr val="dk1"/>
              </a:buClr>
              <a:buSzPts val="2400"/>
              <a:buFont typeface="Comic Sans MS"/>
              <a:buChar char="•"/>
              <a:defRPr sz="2400"/>
            </a:lvl3pPr>
            <a:lvl4pPr indent="-355600" lvl="3" marL="1828800" algn="l">
              <a:spcBef>
                <a:spcPts val="400"/>
              </a:spcBef>
              <a:spcAft>
                <a:spcPts val="0"/>
              </a:spcAft>
              <a:buClr>
                <a:schemeClr val="dk1"/>
              </a:buClr>
              <a:buSzPts val="2000"/>
              <a:buFont typeface="Comic Sans MS"/>
              <a:buChar char="–"/>
              <a:defRPr sz="2000"/>
            </a:lvl4pPr>
            <a:lvl5pPr indent="-355600" lvl="4" marL="2286000" algn="l">
              <a:spcBef>
                <a:spcPts val="400"/>
              </a:spcBef>
              <a:spcAft>
                <a:spcPts val="0"/>
              </a:spcAft>
              <a:buClr>
                <a:schemeClr val="dk1"/>
              </a:buClr>
              <a:buSzPts val="2000"/>
              <a:buFont typeface="Comic Sans MS"/>
              <a:buChar char="»"/>
              <a:defRPr sz="2000"/>
            </a:lvl5pPr>
            <a:lvl6pPr indent="-355600" lvl="5" marL="2743200" algn="l">
              <a:spcBef>
                <a:spcPts val="400"/>
              </a:spcBef>
              <a:spcAft>
                <a:spcPts val="0"/>
              </a:spcAft>
              <a:buClr>
                <a:schemeClr val="dk1"/>
              </a:buClr>
              <a:buSzPts val="2000"/>
              <a:buFont typeface="Comic Sans MS"/>
              <a:buChar char="»"/>
              <a:defRPr sz="2000"/>
            </a:lvl6pPr>
            <a:lvl7pPr indent="-355600" lvl="6" marL="3200400" algn="l">
              <a:spcBef>
                <a:spcPts val="400"/>
              </a:spcBef>
              <a:spcAft>
                <a:spcPts val="0"/>
              </a:spcAft>
              <a:buClr>
                <a:schemeClr val="dk1"/>
              </a:buClr>
              <a:buSzPts val="2000"/>
              <a:buFont typeface="Comic Sans MS"/>
              <a:buChar char="»"/>
              <a:defRPr sz="2000"/>
            </a:lvl7pPr>
            <a:lvl8pPr indent="-355600" lvl="7" marL="3657600" algn="l">
              <a:spcBef>
                <a:spcPts val="400"/>
              </a:spcBef>
              <a:spcAft>
                <a:spcPts val="0"/>
              </a:spcAft>
              <a:buClr>
                <a:schemeClr val="dk1"/>
              </a:buClr>
              <a:buSzPts val="2000"/>
              <a:buFont typeface="Comic Sans MS"/>
              <a:buChar char="»"/>
              <a:defRPr sz="2000"/>
            </a:lvl8pPr>
            <a:lvl9pPr indent="-355600" lvl="8" marL="4114800" algn="l">
              <a:spcBef>
                <a:spcPts val="400"/>
              </a:spcBef>
              <a:spcAft>
                <a:spcPts val="0"/>
              </a:spcAft>
              <a:buClr>
                <a:schemeClr val="dk1"/>
              </a:buClr>
              <a:buSzPts val="2000"/>
              <a:buFont typeface="Comic Sans MS"/>
              <a:buChar char="»"/>
              <a:defRPr sz="2000"/>
            </a:lvl9pPr>
          </a:lstStyle>
          <a:p/>
        </p:txBody>
      </p:sp>
      <p:sp>
        <p:nvSpPr>
          <p:cNvPr id="128" name="Google Shape;128;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omic Sans MS"/>
              <a:buNone/>
              <a:defRPr sz="1400"/>
            </a:lvl1pPr>
            <a:lvl2pPr indent="-228600" lvl="1" marL="914400" algn="l">
              <a:spcBef>
                <a:spcPts val="240"/>
              </a:spcBef>
              <a:spcAft>
                <a:spcPts val="0"/>
              </a:spcAft>
              <a:buClr>
                <a:schemeClr val="dk1"/>
              </a:buClr>
              <a:buSzPts val="1200"/>
              <a:buFont typeface="Comic Sans MS"/>
              <a:buNone/>
              <a:defRPr sz="1200"/>
            </a:lvl2pPr>
            <a:lvl3pPr indent="-228600" lvl="2" marL="1371600" algn="l">
              <a:spcBef>
                <a:spcPts val="200"/>
              </a:spcBef>
              <a:spcAft>
                <a:spcPts val="0"/>
              </a:spcAft>
              <a:buClr>
                <a:schemeClr val="dk1"/>
              </a:buClr>
              <a:buSzPts val="1000"/>
              <a:buFont typeface="Comic Sans MS"/>
              <a:buNone/>
              <a:defRPr sz="1000"/>
            </a:lvl3pPr>
            <a:lvl4pPr indent="-228600" lvl="3" marL="1828800" algn="l">
              <a:spcBef>
                <a:spcPts val="180"/>
              </a:spcBef>
              <a:spcAft>
                <a:spcPts val="0"/>
              </a:spcAft>
              <a:buClr>
                <a:schemeClr val="dk1"/>
              </a:buClr>
              <a:buSzPts val="900"/>
              <a:buFont typeface="Comic Sans MS"/>
              <a:buNone/>
              <a:defRPr sz="900"/>
            </a:lvl4pPr>
            <a:lvl5pPr indent="-228600" lvl="4" marL="2286000" algn="l">
              <a:spcBef>
                <a:spcPts val="180"/>
              </a:spcBef>
              <a:spcAft>
                <a:spcPts val="0"/>
              </a:spcAft>
              <a:buClr>
                <a:schemeClr val="dk1"/>
              </a:buClr>
              <a:buSzPts val="900"/>
              <a:buFont typeface="Comic Sans MS"/>
              <a:buNone/>
              <a:defRPr sz="900"/>
            </a:lvl5pPr>
            <a:lvl6pPr indent="-228600" lvl="5" marL="2743200" algn="l">
              <a:spcBef>
                <a:spcPts val="180"/>
              </a:spcBef>
              <a:spcAft>
                <a:spcPts val="0"/>
              </a:spcAft>
              <a:buClr>
                <a:schemeClr val="dk1"/>
              </a:buClr>
              <a:buSzPts val="900"/>
              <a:buFont typeface="Comic Sans MS"/>
              <a:buNone/>
              <a:defRPr sz="900"/>
            </a:lvl6pPr>
            <a:lvl7pPr indent="-228600" lvl="6" marL="3200400" algn="l">
              <a:spcBef>
                <a:spcPts val="180"/>
              </a:spcBef>
              <a:spcAft>
                <a:spcPts val="0"/>
              </a:spcAft>
              <a:buClr>
                <a:schemeClr val="dk1"/>
              </a:buClr>
              <a:buSzPts val="900"/>
              <a:buFont typeface="Comic Sans MS"/>
              <a:buNone/>
              <a:defRPr sz="900"/>
            </a:lvl7pPr>
            <a:lvl8pPr indent="-228600" lvl="7" marL="3657600" algn="l">
              <a:spcBef>
                <a:spcPts val="180"/>
              </a:spcBef>
              <a:spcAft>
                <a:spcPts val="0"/>
              </a:spcAft>
              <a:buClr>
                <a:schemeClr val="dk1"/>
              </a:buClr>
              <a:buSzPts val="900"/>
              <a:buFont typeface="Comic Sans MS"/>
              <a:buNone/>
              <a:defRPr sz="900"/>
            </a:lvl8pPr>
            <a:lvl9pPr indent="-228600" lvl="8" marL="4114800" algn="l">
              <a:spcBef>
                <a:spcPts val="180"/>
              </a:spcBef>
              <a:spcAft>
                <a:spcPts val="0"/>
              </a:spcAft>
              <a:buClr>
                <a:schemeClr val="dk1"/>
              </a:buClr>
              <a:buSzPts val="900"/>
              <a:buFont typeface="Comic Sans MS"/>
              <a:buNone/>
              <a:defRPr sz="900"/>
            </a:lvl9pPr>
          </a:lstStyle>
          <a:p/>
        </p:txBody>
      </p:sp>
      <p:sp>
        <p:nvSpPr>
          <p:cNvPr id="129" name="Google Shape;129;p43"/>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3"/>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3"/>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44"/>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44"/>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44"/>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44"/>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p45"/>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9" name="Google Shape;139;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40" name="Google Shape;140;p4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
        <p:nvSpPr>
          <p:cNvPr id="141" name="Google Shape;141;p4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omic Sans MS"/>
              <a:buNone/>
              <a:defRPr b="1" sz="2400"/>
            </a:lvl1pPr>
            <a:lvl2pPr indent="-228600" lvl="1" marL="914400" algn="l">
              <a:spcBef>
                <a:spcPts val="400"/>
              </a:spcBef>
              <a:spcAft>
                <a:spcPts val="0"/>
              </a:spcAft>
              <a:buClr>
                <a:schemeClr val="dk1"/>
              </a:buClr>
              <a:buSzPts val="2000"/>
              <a:buFont typeface="Comic Sans MS"/>
              <a:buNone/>
              <a:defRPr b="1" sz="2000"/>
            </a:lvl2pPr>
            <a:lvl3pPr indent="-228600" lvl="2" marL="1371600" algn="l">
              <a:spcBef>
                <a:spcPts val="360"/>
              </a:spcBef>
              <a:spcAft>
                <a:spcPts val="0"/>
              </a:spcAft>
              <a:buClr>
                <a:schemeClr val="dk1"/>
              </a:buClr>
              <a:buSzPts val="1800"/>
              <a:buFont typeface="Comic Sans MS"/>
              <a:buNone/>
              <a:defRPr b="1" sz="1800"/>
            </a:lvl3pPr>
            <a:lvl4pPr indent="-228600" lvl="3" marL="1828800" algn="l">
              <a:spcBef>
                <a:spcPts val="320"/>
              </a:spcBef>
              <a:spcAft>
                <a:spcPts val="0"/>
              </a:spcAft>
              <a:buClr>
                <a:schemeClr val="dk1"/>
              </a:buClr>
              <a:buSzPts val="1600"/>
              <a:buFont typeface="Comic Sans MS"/>
              <a:buNone/>
              <a:defRPr b="1" sz="1600"/>
            </a:lvl4pPr>
            <a:lvl5pPr indent="-228600" lvl="4" marL="2286000" algn="l">
              <a:spcBef>
                <a:spcPts val="320"/>
              </a:spcBef>
              <a:spcAft>
                <a:spcPts val="0"/>
              </a:spcAft>
              <a:buClr>
                <a:schemeClr val="dk1"/>
              </a:buClr>
              <a:buSzPts val="1600"/>
              <a:buFont typeface="Comic Sans MS"/>
              <a:buNone/>
              <a:defRPr b="1" sz="1600"/>
            </a:lvl5pPr>
            <a:lvl6pPr indent="-228600" lvl="5" marL="2743200" algn="l">
              <a:spcBef>
                <a:spcPts val="320"/>
              </a:spcBef>
              <a:spcAft>
                <a:spcPts val="0"/>
              </a:spcAft>
              <a:buClr>
                <a:schemeClr val="dk1"/>
              </a:buClr>
              <a:buSzPts val="1600"/>
              <a:buFont typeface="Comic Sans MS"/>
              <a:buNone/>
              <a:defRPr b="1" sz="1600"/>
            </a:lvl6pPr>
            <a:lvl7pPr indent="-228600" lvl="6" marL="3200400" algn="l">
              <a:spcBef>
                <a:spcPts val="320"/>
              </a:spcBef>
              <a:spcAft>
                <a:spcPts val="0"/>
              </a:spcAft>
              <a:buClr>
                <a:schemeClr val="dk1"/>
              </a:buClr>
              <a:buSzPts val="1600"/>
              <a:buFont typeface="Comic Sans MS"/>
              <a:buNone/>
              <a:defRPr b="1" sz="1600"/>
            </a:lvl7pPr>
            <a:lvl8pPr indent="-228600" lvl="7" marL="3657600" algn="l">
              <a:spcBef>
                <a:spcPts val="320"/>
              </a:spcBef>
              <a:spcAft>
                <a:spcPts val="0"/>
              </a:spcAft>
              <a:buClr>
                <a:schemeClr val="dk1"/>
              </a:buClr>
              <a:buSzPts val="1600"/>
              <a:buFont typeface="Comic Sans MS"/>
              <a:buNone/>
              <a:defRPr b="1" sz="1600"/>
            </a:lvl8pPr>
            <a:lvl9pPr indent="-228600" lvl="8" marL="4114800" algn="l">
              <a:spcBef>
                <a:spcPts val="320"/>
              </a:spcBef>
              <a:spcAft>
                <a:spcPts val="0"/>
              </a:spcAft>
              <a:buClr>
                <a:schemeClr val="dk1"/>
              </a:buClr>
              <a:buSzPts val="1600"/>
              <a:buFont typeface="Comic Sans MS"/>
              <a:buNone/>
              <a:defRPr b="1" sz="1600"/>
            </a:lvl9pPr>
          </a:lstStyle>
          <a:p/>
        </p:txBody>
      </p:sp>
      <p:sp>
        <p:nvSpPr>
          <p:cNvPr id="142" name="Google Shape;142;p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omic Sans MS"/>
              <a:buChar char="•"/>
              <a:defRPr sz="2400"/>
            </a:lvl1pPr>
            <a:lvl2pPr indent="-355600" lvl="1" marL="914400" algn="l">
              <a:spcBef>
                <a:spcPts val="400"/>
              </a:spcBef>
              <a:spcAft>
                <a:spcPts val="0"/>
              </a:spcAft>
              <a:buClr>
                <a:schemeClr val="dk1"/>
              </a:buClr>
              <a:buSzPts val="2000"/>
              <a:buFont typeface="Comic Sans MS"/>
              <a:buChar char="–"/>
              <a:defRPr sz="2000"/>
            </a:lvl2pPr>
            <a:lvl3pPr indent="-342900" lvl="2" marL="1371600" algn="l">
              <a:spcBef>
                <a:spcPts val="360"/>
              </a:spcBef>
              <a:spcAft>
                <a:spcPts val="0"/>
              </a:spcAft>
              <a:buClr>
                <a:schemeClr val="dk1"/>
              </a:buClr>
              <a:buSzPts val="1800"/>
              <a:buFont typeface="Comic Sans MS"/>
              <a:buChar char="•"/>
              <a:defRPr sz="1800"/>
            </a:lvl3pPr>
            <a:lvl4pPr indent="-330200" lvl="3" marL="1828800" algn="l">
              <a:spcBef>
                <a:spcPts val="320"/>
              </a:spcBef>
              <a:spcAft>
                <a:spcPts val="0"/>
              </a:spcAft>
              <a:buClr>
                <a:schemeClr val="dk1"/>
              </a:buClr>
              <a:buSzPts val="1600"/>
              <a:buFont typeface="Comic Sans MS"/>
              <a:buChar char="–"/>
              <a:defRPr sz="1600"/>
            </a:lvl4pPr>
            <a:lvl5pPr indent="-330200" lvl="4" marL="2286000" algn="l">
              <a:spcBef>
                <a:spcPts val="320"/>
              </a:spcBef>
              <a:spcAft>
                <a:spcPts val="0"/>
              </a:spcAft>
              <a:buClr>
                <a:schemeClr val="dk1"/>
              </a:buClr>
              <a:buSzPts val="1600"/>
              <a:buFont typeface="Comic Sans MS"/>
              <a:buChar char="»"/>
              <a:defRPr sz="1600"/>
            </a:lvl5pPr>
            <a:lvl6pPr indent="-330200" lvl="5" marL="2743200" algn="l">
              <a:spcBef>
                <a:spcPts val="320"/>
              </a:spcBef>
              <a:spcAft>
                <a:spcPts val="0"/>
              </a:spcAft>
              <a:buClr>
                <a:schemeClr val="dk1"/>
              </a:buClr>
              <a:buSzPts val="1600"/>
              <a:buFont typeface="Comic Sans MS"/>
              <a:buChar char="»"/>
              <a:defRPr sz="1600"/>
            </a:lvl6pPr>
            <a:lvl7pPr indent="-330200" lvl="6" marL="3200400" algn="l">
              <a:spcBef>
                <a:spcPts val="320"/>
              </a:spcBef>
              <a:spcAft>
                <a:spcPts val="0"/>
              </a:spcAft>
              <a:buClr>
                <a:schemeClr val="dk1"/>
              </a:buClr>
              <a:buSzPts val="1600"/>
              <a:buFont typeface="Comic Sans MS"/>
              <a:buChar char="»"/>
              <a:defRPr sz="1600"/>
            </a:lvl7pPr>
            <a:lvl8pPr indent="-330200" lvl="7" marL="3657600" algn="l">
              <a:spcBef>
                <a:spcPts val="320"/>
              </a:spcBef>
              <a:spcAft>
                <a:spcPts val="0"/>
              </a:spcAft>
              <a:buClr>
                <a:schemeClr val="dk1"/>
              </a:buClr>
              <a:buSzPts val="1600"/>
              <a:buFont typeface="Comic Sans MS"/>
              <a:buChar char="»"/>
              <a:defRPr sz="1600"/>
            </a:lvl8pPr>
            <a:lvl9pPr indent="-330200" lvl="8" marL="4114800" algn="l">
              <a:spcBef>
                <a:spcPts val="320"/>
              </a:spcBef>
              <a:spcAft>
                <a:spcPts val="0"/>
              </a:spcAft>
              <a:buClr>
                <a:schemeClr val="dk1"/>
              </a:buClr>
              <a:buSzPts val="1600"/>
              <a:buFont typeface="Comic Sans MS"/>
              <a:buChar char="»"/>
              <a:defRPr sz="1600"/>
            </a:lvl9pPr>
          </a:lstStyle>
          <a:p/>
        </p:txBody>
      </p:sp>
      <p:sp>
        <p:nvSpPr>
          <p:cNvPr id="143" name="Google Shape;143;p45"/>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5"/>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5"/>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1.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CCFF"/>
            </a:gs>
            <a:gs pos="100000">
              <a:srgbClr val="2F5E76"/>
            </a:gs>
          </a:gsLst>
          <a:lin ang="5400000" scaled="0"/>
        </a:gradFill>
      </p:bgPr>
    </p:bg>
    <p:spTree>
      <p:nvGrpSpPr>
        <p:cNvPr id="9" name="Shape 9"/>
        <p:cNvGrpSpPr/>
        <p:nvPr/>
      </p:nvGrpSpPr>
      <p:grpSpPr>
        <a:xfrm>
          <a:off x="0" y="0"/>
          <a:ext cx="0" cy="0"/>
          <a:chOff x="0" y="0"/>
          <a:chExt cx="0" cy="0"/>
        </a:xfrm>
      </p:grpSpPr>
      <p:sp>
        <p:nvSpPr>
          <p:cNvPr id="10" name="Google Shape;10;p24"/>
          <p:cNvSpPr/>
          <p:nvPr/>
        </p:nvSpPr>
        <p:spPr>
          <a:xfrm>
            <a:off x="20637" y="12700"/>
            <a:ext cx="8896350" cy="6780212"/>
          </a:xfrm>
          <a:custGeom>
            <a:rect b="b" l="l" r="r" t="t"/>
            <a:pathLst>
              <a:path extrusionOk="0" h="3619" w="3985">
                <a:moveTo>
                  <a:pt x="2822" y="0"/>
                </a:moveTo>
                <a:lnTo>
                  <a:pt x="0" y="975"/>
                </a:lnTo>
                <a:lnTo>
                  <a:pt x="2169" y="3619"/>
                </a:lnTo>
                <a:lnTo>
                  <a:pt x="3985" y="1125"/>
                </a:lnTo>
                <a:lnTo>
                  <a:pt x="282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1" name="Google Shape;11;p24"/>
          <p:cNvGrpSpPr/>
          <p:nvPr/>
        </p:nvGrpSpPr>
        <p:grpSpPr>
          <a:xfrm>
            <a:off x="195262" y="234950"/>
            <a:ext cx="3787775" cy="1778000"/>
            <a:chOff x="123" y="148"/>
            <a:chExt cx="2386" cy="1120"/>
          </a:xfrm>
        </p:grpSpPr>
        <p:sp>
          <p:nvSpPr>
            <p:cNvPr id="12" name="Google Shape;12;p24"/>
            <p:cNvSpPr/>
            <p:nvPr/>
          </p:nvSpPr>
          <p:spPr>
            <a:xfrm>
              <a:off x="177" y="177"/>
              <a:ext cx="2250" cy="1017"/>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24"/>
            <p:cNvSpPr/>
            <p:nvPr/>
          </p:nvSpPr>
          <p:spPr>
            <a:xfrm>
              <a:off x="166" y="261"/>
              <a:ext cx="2244" cy="1007"/>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24"/>
            <p:cNvSpPr/>
            <p:nvPr/>
          </p:nvSpPr>
          <p:spPr>
            <a:xfrm>
              <a:off x="474" y="344"/>
              <a:ext cx="1488" cy="919"/>
            </a:xfrm>
            <a:custGeom>
              <a:rect b="b" l="l" r="r" t="t"/>
              <a:pathLst>
                <a:path extrusionOk="0" h="747" w="1049">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5" name="Google Shape;15;p24"/>
            <p:cNvGrpSpPr/>
            <p:nvPr/>
          </p:nvGrpSpPr>
          <p:grpSpPr>
            <a:xfrm>
              <a:off x="123" y="148"/>
              <a:ext cx="2386" cy="1081"/>
              <a:chOff x="123" y="148"/>
              <a:chExt cx="2386" cy="1081"/>
            </a:xfrm>
          </p:grpSpPr>
          <p:sp>
            <p:nvSpPr>
              <p:cNvPr id="16" name="Google Shape;16;p24"/>
              <p:cNvSpPr/>
              <p:nvPr/>
            </p:nvSpPr>
            <p:spPr>
              <a:xfrm>
                <a:off x="2005" y="934"/>
                <a:ext cx="212" cy="214"/>
              </a:xfrm>
              <a:custGeom>
                <a:rect b="b" l="l" r="r" t="t"/>
                <a:pathLst>
                  <a:path extrusionOk="0" h="173" w="15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24"/>
              <p:cNvSpPr/>
              <p:nvPr/>
            </p:nvSpPr>
            <p:spPr>
              <a:xfrm>
                <a:off x="123" y="148"/>
                <a:ext cx="2386" cy="1081"/>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24"/>
              <p:cNvSpPr/>
              <p:nvPr/>
            </p:nvSpPr>
            <p:spPr>
              <a:xfrm>
                <a:off x="324" y="158"/>
                <a:ext cx="1686" cy="614"/>
              </a:xfrm>
              <a:custGeom>
                <a:rect b="b" l="l" r="r" t="t"/>
                <a:pathLst>
                  <a:path extrusionOk="0" h="500" w="1190">
                    <a:moveTo>
                      <a:pt x="100" y="0"/>
                    </a:moveTo>
                    <a:lnTo>
                      <a:pt x="1190" y="490"/>
                    </a:lnTo>
                    <a:lnTo>
                      <a:pt x="1076" y="500"/>
                    </a:lnTo>
                    <a:lnTo>
                      <a:pt x="0" y="27"/>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24"/>
              <p:cNvSpPr/>
              <p:nvPr/>
            </p:nvSpPr>
            <p:spPr>
              <a:xfrm>
                <a:off x="409" y="251"/>
                <a:ext cx="227" cy="410"/>
              </a:xfrm>
              <a:custGeom>
                <a:rect b="b" l="l" r="r" t="t"/>
                <a:pathLst>
                  <a:path extrusionOk="0" h="335" w="16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24"/>
              <p:cNvSpPr/>
              <p:nvPr/>
            </p:nvSpPr>
            <p:spPr>
              <a:xfrm>
                <a:off x="846" y="536"/>
                <a:ext cx="691" cy="36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nvGrpSpPr>
          <p:cNvPr id="21" name="Google Shape;21;p24"/>
          <p:cNvGrpSpPr/>
          <p:nvPr/>
        </p:nvGrpSpPr>
        <p:grpSpPr>
          <a:xfrm>
            <a:off x="7797642" y="4318434"/>
            <a:ext cx="979804" cy="1159594"/>
            <a:chOff x="4912" y="2720"/>
            <a:chExt cx="617" cy="730"/>
          </a:xfrm>
        </p:grpSpPr>
        <p:sp>
          <p:nvSpPr>
            <p:cNvPr id="22" name="Google Shape;22;p24"/>
            <p:cNvSpPr/>
            <p:nvPr/>
          </p:nvSpPr>
          <p:spPr>
            <a:xfrm rot="7320000">
              <a:off x="4909" y="2936"/>
              <a:ext cx="629" cy="293"/>
            </a:xfrm>
            <a:custGeom>
              <a:rect b="b" l="l" r="r" t="t"/>
              <a:pathLst>
                <a:path extrusionOk="0" h="414" w="79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24"/>
            <p:cNvSpPr/>
            <p:nvPr/>
          </p:nvSpPr>
          <p:spPr>
            <a:xfrm rot="7320000">
              <a:off x="4893" y="2922"/>
              <a:ext cx="627" cy="29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24"/>
            <p:cNvSpPr/>
            <p:nvPr/>
          </p:nvSpPr>
          <p:spPr>
            <a:xfrm rot="7320000">
              <a:off x="4999" y="2913"/>
              <a:ext cx="416" cy="265"/>
            </a:xfrm>
            <a:custGeom>
              <a:rect b="b" l="l" r="r" t="t"/>
              <a:pathLst>
                <a:path extrusionOk="0" h="747" w="1049">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5" name="Google Shape;25;p24"/>
            <p:cNvGrpSpPr/>
            <p:nvPr/>
          </p:nvGrpSpPr>
          <p:grpSpPr>
            <a:xfrm>
              <a:off x="4912" y="2720"/>
              <a:ext cx="617" cy="730"/>
              <a:chOff x="4912" y="2720"/>
              <a:chExt cx="617" cy="730"/>
            </a:xfrm>
          </p:grpSpPr>
          <p:sp>
            <p:nvSpPr>
              <p:cNvPr id="26" name="Google Shape;26;p24"/>
              <p:cNvSpPr/>
              <p:nvPr/>
            </p:nvSpPr>
            <p:spPr>
              <a:xfrm rot="7320000">
                <a:off x="4987" y="3190"/>
                <a:ext cx="59" cy="61"/>
              </a:xfrm>
              <a:custGeom>
                <a:rect b="b" l="l" r="r" t="t"/>
                <a:pathLst>
                  <a:path extrusionOk="0" h="173" w="15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Google Shape;27;p24"/>
              <p:cNvSpPr/>
              <p:nvPr/>
            </p:nvSpPr>
            <p:spPr>
              <a:xfrm rot="7320000">
                <a:off x="4887" y="2930"/>
                <a:ext cx="667" cy="311"/>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24"/>
              <p:cNvSpPr/>
              <p:nvPr/>
            </p:nvSpPr>
            <p:spPr>
              <a:xfrm rot="7320000">
                <a:off x="5062" y="2997"/>
                <a:ext cx="472" cy="176"/>
              </a:xfrm>
              <a:custGeom>
                <a:rect b="b" l="l" r="r" t="t"/>
                <a:pathLst>
                  <a:path extrusionOk="0" h="500" w="1190">
                    <a:moveTo>
                      <a:pt x="100" y="0"/>
                    </a:moveTo>
                    <a:lnTo>
                      <a:pt x="1190" y="490"/>
                    </a:lnTo>
                    <a:lnTo>
                      <a:pt x="1076" y="500"/>
                    </a:lnTo>
                    <a:lnTo>
                      <a:pt x="0" y="27"/>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24"/>
              <p:cNvSpPr/>
              <p:nvPr/>
            </p:nvSpPr>
            <p:spPr>
              <a:xfrm rot="7320000">
                <a:off x="5364" y="2872"/>
                <a:ext cx="63" cy="118"/>
              </a:xfrm>
              <a:custGeom>
                <a:rect b="b" l="l" r="r" t="t"/>
                <a:pathLst>
                  <a:path extrusionOk="0" h="335" w="16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24"/>
              <p:cNvSpPr/>
              <p:nvPr/>
            </p:nvSpPr>
            <p:spPr>
              <a:xfrm rot="7320000">
                <a:off x="5137" y="2999"/>
                <a:ext cx="193" cy="104"/>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31" name="Google Shape;31;p24"/>
          <p:cNvSpPr/>
          <p:nvPr/>
        </p:nvSpPr>
        <p:spPr>
          <a:xfrm>
            <a:off x="901700" y="5054600"/>
            <a:ext cx="6807200" cy="728662"/>
          </a:xfrm>
          <a:custGeom>
            <a:rect b="b" l="l" r="r" t="t"/>
            <a:pathLst>
              <a:path extrusionOk="0" h="459" w="4288">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cap="flat" cmpd="sng" w="76200">
            <a:solidFill>
              <a:schemeClr val="folHlink"/>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24"/>
          <p:cNvSpPr/>
          <p:nvPr/>
        </p:nvSpPr>
        <p:spPr>
          <a:xfrm>
            <a:off x="4076700" y="1930400"/>
            <a:ext cx="889000" cy="381000"/>
          </a:xfrm>
          <a:custGeom>
            <a:rect b="b" l="l" r="r" t="t"/>
            <a:pathLst>
              <a:path extrusionOk="0" h="240" w="560">
                <a:moveTo>
                  <a:pt x="0" y="32"/>
                </a:moveTo>
                <a:cubicBezTo>
                  <a:pt x="102" y="89"/>
                  <a:pt x="205" y="147"/>
                  <a:pt x="280" y="144"/>
                </a:cubicBezTo>
                <a:cubicBezTo>
                  <a:pt x="355" y="141"/>
                  <a:pt x="401" y="0"/>
                  <a:pt x="448" y="16"/>
                </a:cubicBezTo>
                <a:cubicBezTo>
                  <a:pt x="495" y="32"/>
                  <a:pt x="541" y="201"/>
                  <a:pt x="560" y="240"/>
                </a:cubicBezTo>
              </a:path>
            </a:pathLst>
          </a:custGeom>
          <a:noFill/>
          <a:ln cap="flat" cmpd="sng" w="1143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24"/>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34" name="Google Shape;34;p24"/>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35" name="Google Shape;35;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CCFF"/>
            </a:gs>
            <a:gs pos="100000">
              <a:srgbClr val="2F5E76"/>
            </a:gs>
          </a:gsLst>
          <a:lin ang="5400000" scaled="0"/>
        </a:gradFill>
      </p:bgPr>
    </p:bg>
    <p:spTree>
      <p:nvGrpSpPr>
        <p:cNvPr id="44" name="Shape 44"/>
        <p:cNvGrpSpPr/>
        <p:nvPr/>
      </p:nvGrpSpPr>
      <p:grpSpPr>
        <a:xfrm>
          <a:off x="0" y="0"/>
          <a:ext cx="0" cy="0"/>
          <a:chOff x="0" y="0"/>
          <a:chExt cx="0" cy="0"/>
        </a:xfrm>
      </p:grpSpPr>
      <p:sp>
        <p:nvSpPr>
          <p:cNvPr id="45" name="Google Shape;45;p26"/>
          <p:cNvSpPr/>
          <p:nvPr/>
        </p:nvSpPr>
        <p:spPr>
          <a:xfrm rot="-3180000">
            <a:off x="7777956" y="-15081"/>
            <a:ext cx="1162050" cy="2084387"/>
          </a:xfrm>
          <a:custGeom>
            <a:rect b="b" l="l" r="r" t="t"/>
            <a:pathLst>
              <a:path extrusionOk="0" h="3686" w="2903">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26"/>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47" name="Google Shape;47;p26"/>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omic Sans MS"/>
              <a:buChar char="•"/>
              <a:defRPr b="0" i="0" sz="3200" u="none" cap="none" strike="noStrike">
                <a:solidFill>
                  <a:schemeClr val="dk1"/>
                </a:solidFill>
                <a:latin typeface="Comic Sans MS"/>
                <a:ea typeface="Comic Sans MS"/>
                <a:cs typeface="Comic Sans MS"/>
                <a:sym typeface="Comic Sans MS"/>
              </a:defRPr>
            </a:lvl1pPr>
            <a:lvl2pPr indent="-406400" lvl="1" marL="914400" marR="0" rtl="0" algn="l">
              <a:spcBef>
                <a:spcPts val="560"/>
              </a:spcBef>
              <a:spcAft>
                <a:spcPts val="0"/>
              </a:spcAft>
              <a:buClr>
                <a:schemeClr val="dk1"/>
              </a:buClr>
              <a:buSzPts val="2800"/>
              <a:buFont typeface="Comic Sans MS"/>
              <a:buChar char="–"/>
              <a:defRPr b="0" i="0" sz="2800" u="none" cap="none" strike="noStrike">
                <a:solidFill>
                  <a:schemeClr val="dk1"/>
                </a:solidFill>
                <a:latin typeface="Comic Sans MS"/>
                <a:ea typeface="Comic Sans MS"/>
                <a:cs typeface="Comic Sans MS"/>
                <a:sym typeface="Comic Sans MS"/>
              </a:defRPr>
            </a:lvl2pPr>
            <a:lvl3pPr indent="-381000" lvl="2" marL="1371600" marR="0" rtl="0" algn="l">
              <a:spcBef>
                <a:spcPts val="480"/>
              </a:spcBef>
              <a:spcAft>
                <a:spcPts val="0"/>
              </a:spcAft>
              <a:buClr>
                <a:schemeClr val="dk1"/>
              </a:buClr>
              <a:buSzPts val="2400"/>
              <a:buFont typeface="Comic Sans MS"/>
              <a:buChar char="•"/>
              <a:defRPr b="0" i="0" sz="2400" u="none" cap="none" strike="noStrike">
                <a:solidFill>
                  <a:schemeClr val="dk1"/>
                </a:solidFill>
                <a:latin typeface="Comic Sans MS"/>
                <a:ea typeface="Comic Sans MS"/>
                <a:cs typeface="Comic Sans MS"/>
                <a:sym typeface="Comic Sans MS"/>
              </a:defRPr>
            </a:lvl3pPr>
            <a:lvl4pPr indent="-355600" lvl="3" marL="1828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4pPr>
            <a:lvl5pPr indent="-355600" lvl="4" marL="22860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5pPr>
            <a:lvl6pPr indent="-355600" lvl="5" marL="27432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6pPr>
            <a:lvl7pPr indent="-355600" lvl="6" marL="32004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7pPr>
            <a:lvl8pPr indent="-355600" lvl="7" marL="36576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8pPr>
            <a:lvl9pPr indent="-355600" lvl="8" marL="4114800" marR="0" rtl="0" algn="l">
              <a:spcBef>
                <a:spcPts val="400"/>
              </a:spcBef>
              <a:spcAft>
                <a:spcPts val="0"/>
              </a:spcAft>
              <a:buClr>
                <a:schemeClr val="dk1"/>
              </a:buClr>
              <a:buSzPts val="2000"/>
              <a:buFont typeface="Comic Sans MS"/>
              <a:buChar char="»"/>
              <a:defRPr b="0" i="0" sz="2000" u="none" cap="none" strike="noStrike">
                <a:solidFill>
                  <a:schemeClr val="dk1"/>
                </a:solidFill>
                <a:latin typeface="Comic Sans MS"/>
                <a:ea typeface="Comic Sans MS"/>
                <a:cs typeface="Comic Sans MS"/>
                <a:sym typeface="Comic Sans MS"/>
              </a:defRPr>
            </a:lvl9pPr>
          </a:lstStyle>
          <a:p/>
        </p:txBody>
      </p:sp>
      <p:sp>
        <p:nvSpPr>
          <p:cNvPr id="48" name="Google Shape;48;p26"/>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 name="Google Shape;49;p26"/>
          <p:cNvSpPr txBox="1"/>
          <p:nvPr>
            <p:ph idx="11" type="ftr"/>
          </p:nvPr>
        </p:nvSpPr>
        <p:spPr>
          <a:xfrm>
            <a:off x="35560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Google Shape;50;p26"/>
          <p:cNvSpPr txBox="1"/>
          <p:nvPr>
            <p:ph idx="12" type="sldNum"/>
          </p:nvPr>
        </p:nvSpPr>
        <p:spPr>
          <a:xfrm>
            <a:off x="67183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51" name="Google Shape;51;p26"/>
          <p:cNvSpPr/>
          <p:nvPr/>
        </p:nvSpPr>
        <p:spPr>
          <a:xfrm rot="-3180000">
            <a:off x="7865268" y="24606"/>
            <a:ext cx="1165225" cy="2097087"/>
          </a:xfrm>
          <a:custGeom>
            <a:rect b="b" l="l" r="r" t="t"/>
            <a:pathLst>
              <a:path extrusionOk="0" h="3703" w="2911">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2" name="Google Shape;52;p26"/>
          <p:cNvSpPr/>
          <p:nvPr/>
        </p:nvSpPr>
        <p:spPr>
          <a:xfrm rot="-3180000">
            <a:off x="7831137" y="192087"/>
            <a:ext cx="1025525" cy="1571625"/>
          </a:xfrm>
          <a:custGeom>
            <a:rect b="b" l="l" r="r" t="t"/>
            <a:pathLst>
              <a:path extrusionOk="0" h="2777" w="2561">
                <a:moveTo>
                  <a:pt x="0" y="2485"/>
                </a:moveTo>
                <a:lnTo>
                  <a:pt x="432" y="2553"/>
                </a:lnTo>
                <a:lnTo>
                  <a:pt x="736" y="2777"/>
                </a:lnTo>
                <a:lnTo>
                  <a:pt x="2561" y="399"/>
                </a:lnTo>
                <a:lnTo>
                  <a:pt x="2118" y="82"/>
                </a:lnTo>
                <a:lnTo>
                  <a:pt x="1898" y="0"/>
                </a:lnTo>
                <a:lnTo>
                  <a:pt x="0" y="248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53" name="Google Shape;53;p26"/>
          <p:cNvGrpSpPr/>
          <p:nvPr/>
        </p:nvGrpSpPr>
        <p:grpSpPr>
          <a:xfrm>
            <a:off x="7937" y="5540375"/>
            <a:ext cx="1784350" cy="1246187"/>
            <a:chOff x="5" y="3490"/>
            <a:chExt cx="1124" cy="785"/>
          </a:xfrm>
        </p:grpSpPr>
        <p:sp>
          <p:nvSpPr>
            <p:cNvPr id="54" name="Google Shape;54;p26"/>
            <p:cNvSpPr/>
            <p:nvPr/>
          </p:nvSpPr>
          <p:spPr>
            <a:xfrm>
              <a:off x="24" y="3505"/>
              <a:ext cx="1089" cy="649"/>
            </a:xfrm>
            <a:custGeom>
              <a:rect b="b" l="l" r="r" t="t"/>
              <a:pathLst>
                <a:path extrusionOk="0" h="1298" w="2177">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 name="Google Shape;55;p26"/>
            <p:cNvSpPr/>
            <p:nvPr/>
          </p:nvSpPr>
          <p:spPr>
            <a:xfrm>
              <a:off x="1022" y="3582"/>
              <a:ext cx="71" cy="129"/>
            </a:xfrm>
            <a:custGeom>
              <a:rect b="b" l="l" r="r" t="t"/>
              <a:pathLst>
                <a:path extrusionOk="0" h="258" w="143">
                  <a:moveTo>
                    <a:pt x="0" y="7"/>
                  </a:moveTo>
                  <a:lnTo>
                    <a:pt x="120" y="0"/>
                  </a:lnTo>
                  <a:lnTo>
                    <a:pt x="143" y="233"/>
                  </a:lnTo>
                  <a:lnTo>
                    <a:pt x="8" y="258"/>
                  </a:lnTo>
                  <a:lnTo>
                    <a:pt x="0" y="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 name="Google Shape;56;p26"/>
            <p:cNvSpPr/>
            <p:nvPr/>
          </p:nvSpPr>
          <p:spPr>
            <a:xfrm>
              <a:off x="20" y="3774"/>
              <a:ext cx="792" cy="410"/>
            </a:xfrm>
            <a:custGeom>
              <a:rect b="b" l="l" r="r" t="t"/>
              <a:pathLst>
                <a:path extrusionOk="0" h="821" w="1586">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7" name="Google Shape;57;p26"/>
            <p:cNvSpPr/>
            <p:nvPr/>
          </p:nvSpPr>
          <p:spPr>
            <a:xfrm>
              <a:off x="129" y="3808"/>
              <a:ext cx="525" cy="374"/>
            </a:xfrm>
            <a:custGeom>
              <a:rect b="b" l="l" r="r" t="t"/>
              <a:pathLst>
                <a:path extrusionOk="0" h="747" w="1049">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 name="Google Shape;58;p26"/>
            <p:cNvSpPr/>
            <p:nvPr/>
          </p:nvSpPr>
          <p:spPr>
            <a:xfrm>
              <a:off x="485" y="3532"/>
              <a:ext cx="135" cy="121"/>
            </a:xfrm>
            <a:custGeom>
              <a:rect b="b" l="l" r="r" t="t"/>
              <a:pathLst>
                <a:path extrusionOk="0" h="241" w="272">
                  <a:moveTo>
                    <a:pt x="0" y="28"/>
                  </a:moveTo>
                  <a:lnTo>
                    <a:pt x="160" y="0"/>
                  </a:lnTo>
                  <a:lnTo>
                    <a:pt x="251" y="36"/>
                  </a:lnTo>
                  <a:lnTo>
                    <a:pt x="272" y="139"/>
                  </a:lnTo>
                  <a:lnTo>
                    <a:pt x="164" y="146"/>
                  </a:lnTo>
                  <a:lnTo>
                    <a:pt x="32" y="241"/>
                  </a:lnTo>
                  <a:lnTo>
                    <a:pt x="0" y="28"/>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Google Shape;59;p26"/>
            <p:cNvSpPr/>
            <p:nvPr/>
          </p:nvSpPr>
          <p:spPr>
            <a:xfrm>
              <a:off x="641" y="4163"/>
              <a:ext cx="76" cy="112"/>
            </a:xfrm>
            <a:custGeom>
              <a:rect b="b" l="l" r="r" t="t"/>
              <a:pathLst>
                <a:path extrusionOk="0" h="224" w="152">
                  <a:moveTo>
                    <a:pt x="152" y="4"/>
                  </a:moveTo>
                  <a:lnTo>
                    <a:pt x="152" y="224"/>
                  </a:lnTo>
                  <a:lnTo>
                    <a:pt x="0" y="8"/>
                  </a:lnTo>
                  <a:lnTo>
                    <a:pt x="72" y="0"/>
                  </a:lnTo>
                  <a:lnTo>
                    <a:pt x="152" y="4"/>
                  </a:lnTo>
                  <a:close/>
                </a:path>
              </a:pathLst>
            </a:custGeom>
            <a:solidFill>
              <a:schemeClr va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 name="Google Shape;60;p26"/>
            <p:cNvSpPr/>
            <p:nvPr/>
          </p:nvSpPr>
          <p:spPr>
            <a:xfrm>
              <a:off x="504" y="3607"/>
              <a:ext cx="193" cy="383"/>
            </a:xfrm>
            <a:custGeom>
              <a:rect b="b" l="l" r="r" t="t"/>
              <a:pathLst>
                <a:path extrusionOk="0" h="764" w="386">
                  <a:moveTo>
                    <a:pt x="0" y="80"/>
                  </a:moveTo>
                  <a:lnTo>
                    <a:pt x="87" y="0"/>
                  </a:lnTo>
                  <a:lnTo>
                    <a:pt x="232" y="6"/>
                  </a:lnTo>
                  <a:lnTo>
                    <a:pt x="386" y="764"/>
                  </a:lnTo>
                  <a:lnTo>
                    <a:pt x="279" y="720"/>
                  </a:lnTo>
                  <a:lnTo>
                    <a:pt x="152" y="677"/>
                  </a:lnTo>
                  <a:lnTo>
                    <a:pt x="0" y="8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 name="Google Shape;61;p26"/>
            <p:cNvSpPr/>
            <p:nvPr/>
          </p:nvSpPr>
          <p:spPr>
            <a:xfrm>
              <a:off x="668" y="3590"/>
              <a:ext cx="364" cy="174"/>
            </a:xfrm>
            <a:custGeom>
              <a:rect b="b" l="l" r="r" t="t"/>
              <a:pathLst>
                <a:path extrusionOk="0" h="348" w="728">
                  <a:moveTo>
                    <a:pt x="692" y="0"/>
                  </a:moveTo>
                  <a:lnTo>
                    <a:pt x="0" y="106"/>
                  </a:lnTo>
                  <a:lnTo>
                    <a:pt x="28" y="348"/>
                  </a:lnTo>
                  <a:lnTo>
                    <a:pt x="715" y="237"/>
                  </a:lnTo>
                  <a:lnTo>
                    <a:pt x="728" y="43"/>
                  </a:lnTo>
                  <a:lnTo>
                    <a:pt x="692"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 name="Google Shape;62;p26"/>
            <p:cNvSpPr/>
            <p:nvPr/>
          </p:nvSpPr>
          <p:spPr>
            <a:xfrm>
              <a:off x="347" y="3693"/>
              <a:ext cx="156" cy="67"/>
            </a:xfrm>
            <a:custGeom>
              <a:rect b="b" l="l" r="r" t="t"/>
              <a:pathLst>
                <a:path extrusionOk="0" h="135" w="312">
                  <a:moveTo>
                    <a:pt x="272" y="0"/>
                  </a:moveTo>
                  <a:lnTo>
                    <a:pt x="0" y="78"/>
                  </a:lnTo>
                  <a:lnTo>
                    <a:pt x="312" y="135"/>
                  </a:lnTo>
                  <a:lnTo>
                    <a:pt x="27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63" name="Google Shape;63;p26"/>
            <p:cNvGrpSpPr/>
            <p:nvPr/>
          </p:nvGrpSpPr>
          <p:grpSpPr>
            <a:xfrm>
              <a:off x="5" y="3490"/>
              <a:ext cx="1124" cy="780"/>
              <a:chOff x="5" y="3490"/>
              <a:chExt cx="1124" cy="780"/>
            </a:xfrm>
          </p:grpSpPr>
          <p:grpSp>
            <p:nvGrpSpPr>
              <p:cNvPr id="64" name="Google Shape;64;p26"/>
              <p:cNvGrpSpPr/>
              <p:nvPr/>
            </p:nvGrpSpPr>
            <p:grpSpPr>
              <a:xfrm>
                <a:off x="499" y="3562"/>
                <a:ext cx="548" cy="708"/>
                <a:chOff x="499" y="3562"/>
                <a:chExt cx="548" cy="708"/>
              </a:xfrm>
            </p:grpSpPr>
            <p:sp>
              <p:nvSpPr>
                <p:cNvPr id="65" name="Google Shape;65;p26"/>
                <p:cNvSpPr/>
                <p:nvPr/>
              </p:nvSpPr>
              <p:spPr>
                <a:xfrm>
                  <a:off x="499" y="3587"/>
                  <a:ext cx="157" cy="87"/>
                </a:xfrm>
                <a:custGeom>
                  <a:rect b="b" l="l" r="r" t="t"/>
                  <a:pathLst>
                    <a:path extrusionOk="0" h="175" w="313">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 name="Google Shape;66;p26"/>
                <p:cNvSpPr/>
                <p:nvPr/>
              </p:nvSpPr>
              <p:spPr>
                <a:xfrm>
                  <a:off x="636" y="4137"/>
                  <a:ext cx="115" cy="133"/>
                </a:xfrm>
                <a:custGeom>
                  <a:rect b="b" l="l" r="r" t="t"/>
                  <a:pathLst>
                    <a:path extrusionOk="0" h="266" w="230">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 name="Google Shape;67;p26"/>
                <p:cNvSpPr/>
                <p:nvPr/>
              </p:nvSpPr>
              <p:spPr>
                <a:xfrm>
                  <a:off x="1004" y="3562"/>
                  <a:ext cx="43" cy="117"/>
                </a:xfrm>
                <a:custGeom>
                  <a:rect b="b" l="l" r="r" t="t"/>
                  <a:pathLst>
                    <a:path extrusionOk="0" h="234" w="87">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68" name="Google Shape;68;p26"/>
              <p:cNvSpPr/>
              <p:nvPr/>
            </p:nvSpPr>
            <p:spPr>
              <a:xfrm>
                <a:off x="76" y="3732"/>
                <a:ext cx="595" cy="250"/>
              </a:xfrm>
              <a:custGeom>
                <a:rect b="b" l="l" r="r" t="t"/>
                <a:pathLst>
                  <a:path extrusionOk="0" h="500" w="1190">
                    <a:moveTo>
                      <a:pt x="100" y="0"/>
                    </a:moveTo>
                    <a:lnTo>
                      <a:pt x="1190" y="490"/>
                    </a:lnTo>
                    <a:lnTo>
                      <a:pt x="1076" y="500"/>
                    </a:lnTo>
                    <a:lnTo>
                      <a:pt x="0" y="27"/>
                    </a:lnTo>
                    <a:lnTo>
                      <a:pt x="10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 name="Google Shape;69;p26"/>
              <p:cNvSpPr/>
              <p:nvPr/>
            </p:nvSpPr>
            <p:spPr>
              <a:xfrm>
                <a:off x="260" y="3886"/>
                <a:ext cx="244" cy="148"/>
              </a:xfrm>
              <a:custGeom>
                <a:rect b="b" l="l" r="r" t="t"/>
                <a:pathLst>
                  <a:path extrusionOk="0" h="296" w="489">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 name="Google Shape;70;p26"/>
              <p:cNvSpPr/>
              <p:nvPr/>
            </p:nvSpPr>
            <p:spPr>
              <a:xfrm>
                <a:off x="565" y="3680"/>
                <a:ext cx="107" cy="238"/>
              </a:xfrm>
              <a:custGeom>
                <a:rect b="b" l="l" r="r" t="t"/>
                <a:pathLst>
                  <a:path extrusionOk="0" h="478" w="213">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71" name="Google Shape;71;p26"/>
              <p:cNvGrpSpPr/>
              <p:nvPr/>
            </p:nvGrpSpPr>
            <p:grpSpPr>
              <a:xfrm>
                <a:off x="5" y="3490"/>
                <a:ext cx="1124" cy="678"/>
                <a:chOff x="5" y="3490"/>
                <a:chExt cx="1124" cy="678"/>
              </a:xfrm>
            </p:grpSpPr>
            <p:sp>
              <p:nvSpPr>
                <p:cNvPr id="72" name="Google Shape;72;p26"/>
                <p:cNvSpPr/>
                <p:nvPr/>
              </p:nvSpPr>
              <p:spPr>
                <a:xfrm>
                  <a:off x="669" y="4048"/>
                  <a:ext cx="75" cy="87"/>
                </a:xfrm>
                <a:custGeom>
                  <a:rect b="b" l="l" r="r" t="t"/>
                  <a:pathLst>
                    <a:path extrusionOk="0" h="173" w="15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 name="Google Shape;73;p26"/>
                <p:cNvSpPr/>
                <p:nvPr/>
              </p:nvSpPr>
              <p:spPr>
                <a:xfrm>
                  <a:off x="5" y="3728"/>
                  <a:ext cx="842" cy="440"/>
                </a:xfrm>
                <a:custGeom>
                  <a:rect b="b" l="l" r="r" t="t"/>
                  <a:pathLst>
                    <a:path extrusionOk="0" h="880" w="1684">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 name="Google Shape;74;p26"/>
                <p:cNvSpPr/>
                <p:nvPr/>
              </p:nvSpPr>
              <p:spPr>
                <a:xfrm>
                  <a:off x="106" y="3770"/>
                  <a:ext cx="80" cy="167"/>
                </a:xfrm>
                <a:custGeom>
                  <a:rect b="b" l="l" r="r" t="t"/>
                  <a:pathLst>
                    <a:path extrusionOk="0" h="335" w="16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 name="Google Shape;75;p26"/>
                <p:cNvSpPr/>
                <p:nvPr/>
              </p:nvSpPr>
              <p:spPr>
                <a:xfrm>
                  <a:off x="449" y="3490"/>
                  <a:ext cx="322" cy="594"/>
                </a:xfrm>
                <a:custGeom>
                  <a:rect b="b" l="l" r="r" t="t"/>
                  <a:pathLst>
                    <a:path extrusionOk="0" h="1188" w="642">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 name="Google Shape;76;p26"/>
                <p:cNvSpPr/>
                <p:nvPr/>
              </p:nvSpPr>
              <p:spPr>
                <a:xfrm>
                  <a:off x="578" y="3650"/>
                  <a:ext cx="96" cy="252"/>
                </a:xfrm>
                <a:custGeom>
                  <a:rect b="b" l="l" r="r" t="t"/>
                  <a:pathLst>
                    <a:path extrusionOk="0" h="504" w="192">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Google Shape;77;p26"/>
                <p:cNvSpPr/>
                <p:nvPr/>
              </p:nvSpPr>
              <p:spPr>
                <a:xfrm>
                  <a:off x="328" y="3630"/>
                  <a:ext cx="195" cy="135"/>
                </a:xfrm>
                <a:custGeom>
                  <a:rect b="b" l="l" r="r" t="t"/>
                  <a:pathLst>
                    <a:path extrusionOk="0" h="269" w="390">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 name="Google Shape;78;p26"/>
                <p:cNvSpPr/>
                <p:nvPr/>
              </p:nvSpPr>
              <p:spPr>
                <a:xfrm>
                  <a:off x="658" y="3538"/>
                  <a:ext cx="471" cy="212"/>
                </a:xfrm>
                <a:custGeom>
                  <a:rect b="b" l="l" r="r" t="t"/>
                  <a:pathLst>
                    <a:path extrusionOk="0" h="424" w="941">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 name="Google Shape;79;p26"/>
                <p:cNvSpPr/>
                <p:nvPr/>
              </p:nvSpPr>
              <p:spPr>
                <a:xfrm>
                  <a:off x="717" y="3606"/>
                  <a:ext cx="245" cy="86"/>
                </a:xfrm>
                <a:custGeom>
                  <a:rect b="b" l="l" r="r" t="t"/>
                  <a:pathLst>
                    <a:path extrusionOk="0" h="173" w="488">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grpSp>
      <p:grpSp>
        <p:nvGrpSpPr>
          <p:cNvPr id="80" name="Google Shape;80;p26"/>
          <p:cNvGrpSpPr/>
          <p:nvPr/>
        </p:nvGrpSpPr>
        <p:grpSpPr>
          <a:xfrm>
            <a:off x="8680450" y="2116137"/>
            <a:ext cx="385762" cy="4308475"/>
            <a:chOff x="5468" y="1333"/>
            <a:chExt cx="243" cy="2714"/>
          </a:xfrm>
        </p:grpSpPr>
        <p:sp>
          <p:nvSpPr>
            <p:cNvPr id="81" name="Google Shape;81;p26"/>
            <p:cNvSpPr/>
            <p:nvPr/>
          </p:nvSpPr>
          <p:spPr>
            <a:xfrm flipH="1">
              <a:off x="5468" y="2620"/>
              <a:ext cx="205" cy="1427"/>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Google Shape;82;p26"/>
            <p:cNvSpPr/>
            <p:nvPr/>
          </p:nvSpPr>
          <p:spPr>
            <a:xfrm flipH="1">
              <a:off x="5506" y="1333"/>
              <a:ext cx="205" cy="1633"/>
            </a:xfrm>
            <a:custGeom>
              <a:rect b="b" l="l" r="r" t="t"/>
              <a:pathLst>
                <a:path extrusionOk="0" h="3266" w="772">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83" name="Google Shape;83;p26"/>
          <p:cNvGrpSpPr/>
          <p:nvPr/>
        </p:nvGrpSpPr>
        <p:grpSpPr>
          <a:xfrm>
            <a:off x="7171101" y="-85888"/>
            <a:ext cx="2428148" cy="2245051"/>
            <a:chOff x="4517" y="-54"/>
            <a:chExt cx="1530" cy="1414"/>
          </a:xfrm>
        </p:grpSpPr>
        <p:grpSp>
          <p:nvGrpSpPr>
            <p:cNvPr id="84" name="Google Shape;84;p26"/>
            <p:cNvGrpSpPr/>
            <p:nvPr/>
          </p:nvGrpSpPr>
          <p:grpSpPr>
            <a:xfrm>
              <a:off x="4517" y="-54"/>
              <a:ext cx="1530" cy="1414"/>
              <a:chOff x="4517" y="-54"/>
              <a:chExt cx="1530" cy="1414"/>
            </a:xfrm>
          </p:grpSpPr>
          <p:sp>
            <p:nvSpPr>
              <p:cNvPr id="85" name="Google Shape;85;p26"/>
              <p:cNvSpPr/>
              <p:nvPr/>
            </p:nvSpPr>
            <p:spPr>
              <a:xfrm rot="-3180000">
                <a:off x="5430" y="1086"/>
                <a:ext cx="62" cy="288"/>
              </a:xfrm>
              <a:custGeom>
                <a:rect b="b" l="l" r="r" t="t"/>
                <a:pathLst>
                  <a:path extrusionOk="0" h="806" w="245">
                    <a:moveTo>
                      <a:pt x="123" y="9"/>
                    </a:moveTo>
                    <a:lnTo>
                      <a:pt x="131" y="342"/>
                    </a:lnTo>
                    <a:lnTo>
                      <a:pt x="0" y="806"/>
                    </a:lnTo>
                    <a:lnTo>
                      <a:pt x="79" y="789"/>
                    </a:lnTo>
                    <a:lnTo>
                      <a:pt x="218" y="376"/>
                    </a:lnTo>
                    <a:lnTo>
                      <a:pt x="245" y="0"/>
                    </a:lnTo>
                    <a:lnTo>
                      <a:pt x="123" y="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86" name="Google Shape;86;p26"/>
              <p:cNvGrpSpPr/>
              <p:nvPr/>
            </p:nvGrpSpPr>
            <p:grpSpPr>
              <a:xfrm>
                <a:off x="4517" y="-54"/>
                <a:ext cx="1530" cy="1414"/>
                <a:chOff x="4517" y="-54"/>
                <a:chExt cx="1530" cy="1414"/>
              </a:xfrm>
            </p:grpSpPr>
            <p:sp>
              <p:nvSpPr>
                <p:cNvPr id="87" name="Google Shape;87;p26"/>
                <p:cNvSpPr/>
                <p:nvPr/>
              </p:nvSpPr>
              <p:spPr>
                <a:xfrm rot="-3180000">
                  <a:off x="4966" y="71"/>
                  <a:ext cx="153" cy="125"/>
                </a:xfrm>
                <a:custGeom>
                  <a:rect b="b" l="l" r="r" t="t"/>
                  <a:pathLst>
                    <a:path extrusionOk="0" h="349" w="604">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Google Shape;88;p26"/>
                <p:cNvSpPr/>
                <p:nvPr/>
              </p:nvSpPr>
              <p:spPr>
                <a:xfrm rot="-3180000">
                  <a:off x="5057" y="322"/>
                  <a:ext cx="269" cy="438"/>
                </a:xfrm>
                <a:custGeom>
                  <a:rect b="b" l="l" r="r" t="t"/>
                  <a:pathLst>
                    <a:path extrusionOk="0" h="1230" w="1064">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Google Shape;89;p26"/>
                <p:cNvSpPr/>
                <p:nvPr/>
              </p:nvSpPr>
              <p:spPr>
                <a:xfrm rot="-3180000">
                  <a:off x="4867" y="172"/>
                  <a:ext cx="505" cy="898"/>
                </a:xfrm>
                <a:custGeom>
                  <a:rect b="b" l="l" r="r" t="t"/>
                  <a:pathLst>
                    <a:path extrusionOk="0" h="2521" w="2002">
                      <a:moveTo>
                        <a:pt x="1941" y="0"/>
                      </a:moveTo>
                      <a:lnTo>
                        <a:pt x="0" y="2521"/>
                      </a:lnTo>
                      <a:lnTo>
                        <a:pt x="192" y="2450"/>
                      </a:lnTo>
                      <a:lnTo>
                        <a:pt x="2002" y="61"/>
                      </a:lnTo>
                      <a:lnTo>
                        <a:pt x="194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26"/>
                <p:cNvSpPr/>
                <p:nvPr/>
              </p:nvSpPr>
              <p:spPr>
                <a:xfrm rot="-3180000">
                  <a:off x="4903" y="-19"/>
                  <a:ext cx="758" cy="1344"/>
                </a:xfrm>
                <a:custGeom>
                  <a:rect b="b" l="l" r="r" t="t"/>
                  <a:pathLst>
                    <a:path extrusionOk="0" h="3771" w="3007">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 name="Google Shape;91;p26"/>
                <p:cNvSpPr/>
                <p:nvPr/>
              </p:nvSpPr>
              <p:spPr>
                <a:xfrm rot="-3180000">
                  <a:off x="5306" y="887"/>
                  <a:ext cx="169" cy="122"/>
                </a:xfrm>
                <a:custGeom>
                  <a:rect b="b" l="l" r="r" t="t"/>
                  <a:pathLst>
                    <a:path extrusionOk="0" h="342" w="673">
                      <a:moveTo>
                        <a:pt x="0" y="80"/>
                      </a:moveTo>
                      <a:lnTo>
                        <a:pt x="255" y="106"/>
                      </a:lnTo>
                      <a:lnTo>
                        <a:pt x="639" y="342"/>
                      </a:lnTo>
                      <a:lnTo>
                        <a:pt x="673" y="289"/>
                      </a:lnTo>
                      <a:lnTo>
                        <a:pt x="447" y="114"/>
                      </a:lnTo>
                      <a:lnTo>
                        <a:pt x="26" y="0"/>
                      </a:lnTo>
                      <a:lnTo>
                        <a:pt x="0" y="8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Google Shape;92;p26"/>
                <p:cNvSpPr/>
                <p:nvPr/>
              </p:nvSpPr>
              <p:spPr>
                <a:xfrm rot="-3180000">
                  <a:off x="5253" y="796"/>
                  <a:ext cx="181" cy="144"/>
                </a:xfrm>
                <a:custGeom>
                  <a:rect b="b" l="l" r="r" t="t"/>
                  <a:pathLst>
                    <a:path extrusionOk="0" h="403" w="716">
                      <a:moveTo>
                        <a:pt x="0" y="78"/>
                      </a:moveTo>
                      <a:lnTo>
                        <a:pt x="340" y="148"/>
                      </a:lnTo>
                      <a:lnTo>
                        <a:pt x="638" y="403"/>
                      </a:lnTo>
                      <a:lnTo>
                        <a:pt x="716" y="296"/>
                      </a:lnTo>
                      <a:lnTo>
                        <a:pt x="420" y="114"/>
                      </a:lnTo>
                      <a:lnTo>
                        <a:pt x="70" y="0"/>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 name="Google Shape;93;p26"/>
                <p:cNvSpPr/>
                <p:nvPr/>
              </p:nvSpPr>
              <p:spPr>
                <a:xfrm rot="-3180000">
                  <a:off x="4985" y="210"/>
                  <a:ext cx="181" cy="147"/>
                </a:xfrm>
                <a:custGeom>
                  <a:rect b="b" l="l" r="r" t="t"/>
                  <a:pathLst>
                    <a:path extrusionOk="0" h="411" w="717">
                      <a:moveTo>
                        <a:pt x="0" y="78"/>
                      </a:moveTo>
                      <a:lnTo>
                        <a:pt x="316" y="139"/>
                      </a:lnTo>
                      <a:lnTo>
                        <a:pt x="649" y="411"/>
                      </a:lnTo>
                      <a:lnTo>
                        <a:pt x="717" y="314"/>
                      </a:lnTo>
                      <a:lnTo>
                        <a:pt x="394" y="87"/>
                      </a:lnTo>
                      <a:lnTo>
                        <a:pt x="54" y="0"/>
                      </a:lnTo>
                      <a:lnTo>
                        <a:pt x="0" y="7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 name="Google Shape;94;p26"/>
                <p:cNvSpPr/>
                <p:nvPr/>
              </p:nvSpPr>
              <p:spPr>
                <a:xfrm rot="-3180000">
                  <a:off x="4956" y="132"/>
                  <a:ext cx="179" cy="138"/>
                </a:xfrm>
                <a:custGeom>
                  <a:rect b="b" l="l" r="r" t="t"/>
                  <a:pathLst>
                    <a:path extrusionOk="0" h="386" w="709">
                      <a:moveTo>
                        <a:pt x="0" y="88"/>
                      </a:moveTo>
                      <a:lnTo>
                        <a:pt x="272" y="131"/>
                      </a:lnTo>
                      <a:lnTo>
                        <a:pt x="665" y="386"/>
                      </a:lnTo>
                      <a:lnTo>
                        <a:pt x="709" y="308"/>
                      </a:lnTo>
                      <a:lnTo>
                        <a:pt x="306" y="53"/>
                      </a:lnTo>
                      <a:lnTo>
                        <a:pt x="43" y="0"/>
                      </a:lnTo>
                      <a:lnTo>
                        <a:pt x="0" y="8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cxnSp>
          <p:nvCxnSpPr>
            <p:cNvPr id="95" name="Google Shape;95;p26"/>
            <p:cNvCxnSpPr/>
            <p:nvPr/>
          </p:nvCxnSpPr>
          <p:spPr>
            <a:xfrm>
              <a:off x="4870" y="84"/>
              <a:ext cx="42" cy="96"/>
            </a:xfrm>
            <a:prstGeom prst="straightConnector1">
              <a:avLst/>
            </a:prstGeom>
            <a:noFill/>
            <a:ln cap="flat" cmpd="sng" w="38100">
              <a:solidFill>
                <a:schemeClr val="accent2"/>
              </a:solidFill>
              <a:prstDash val="solid"/>
              <a:miter lim="800000"/>
              <a:headEnd len="med" w="med" type="none"/>
              <a:tailEnd len="med" w="med" type="none"/>
            </a:ln>
          </p:spPr>
        </p:cxnSp>
      </p:gr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6CCFF"/>
            </a:gs>
            <a:gs pos="100000">
              <a:srgbClr val="2F5E76"/>
            </a:gs>
          </a:gsLst>
          <a:lin ang="5400000" scaled="0"/>
        </a:gradFill>
      </p:bgPr>
    </p:bg>
    <p:spTree>
      <p:nvGrpSpPr>
        <p:cNvPr id="159" name="Shape 159"/>
        <p:cNvGrpSpPr/>
        <p:nvPr/>
      </p:nvGrpSpPr>
      <p:grpSpPr>
        <a:xfrm>
          <a:off x="0" y="0"/>
          <a:ext cx="0" cy="0"/>
          <a:chOff x="0" y="0"/>
          <a:chExt cx="0" cy="0"/>
        </a:xfrm>
      </p:grpSpPr>
      <p:sp>
        <p:nvSpPr>
          <p:cNvPr id="160" name="Google Shape;160;p29"/>
          <p:cNvSpPr txBox="1"/>
          <p:nvPr>
            <p:ph type="title"/>
          </p:nvPr>
        </p:nvSpPr>
        <p:spPr>
          <a:xfrm>
            <a:off x="1279525" y="685800"/>
            <a:ext cx="7086600" cy="7318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2pPr>
            <a:lvl3pPr lvl="2"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3pPr>
            <a:lvl4pPr lvl="3"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4pPr>
            <a:lvl5pPr lvl="4"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5pPr>
            <a:lvl6pPr lvl="5"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6pPr>
            <a:lvl7pPr lvl="6"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7pPr>
            <a:lvl8pPr lvl="7"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8pPr>
            <a:lvl9pPr lvl="8" marR="0" rtl="0" algn="l">
              <a:spcBef>
                <a:spcPts val="0"/>
              </a:spcBef>
              <a:spcAft>
                <a:spcPts val="0"/>
              </a:spcAft>
              <a:buSzPts val="1400"/>
              <a:buNone/>
              <a:defRPr b="0" i="0" sz="3600" u="none" cap="none" strike="noStrike">
                <a:solidFill>
                  <a:schemeClr val="dk2"/>
                </a:solidFill>
                <a:latin typeface="Century Gothic"/>
                <a:ea typeface="Century Gothic"/>
                <a:cs typeface="Century Gothic"/>
                <a:sym typeface="Century Gothic"/>
              </a:defRPr>
            </a:lvl9pPr>
          </a:lstStyle>
          <a:p/>
        </p:txBody>
      </p:sp>
      <p:sp>
        <p:nvSpPr>
          <p:cNvPr id="161" name="Google Shape;161;p29"/>
          <p:cNvSpPr txBox="1"/>
          <p:nvPr>
            <p:ph idx="1" type="body"/>
          </p:nvPr>
        </p:nvSpPr>
        <p:spPr>
          <a:xfrm>
            <a:off x="1279525" y="1600200"/>
            <a:ext cx="5257800" cy="452596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Century Gothic"/>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spcBef>
                <a:spcPts val="480"/>
              </a:spcBef>
              <a:spcAft>
                <a:spcPts val="0"/>
              </a:spcAft>
              <a:buClr>
                <a:schemeClr val="dk1"/>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spcBef>
                <a:spcPts val="400"/>
              </a:spcBef>
              <a:spcAft>
                <a:spcPts val="0"/>
              </a:spcAft>
              <a:buClr>
                <a:schemeClr val="dk1"/>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3pPr>
            <a:lvl4pPr indent="-355600" lvl="3" marL="1828800" marR="0" rtl="0" algn="l">
              <a:spcBef>
                <a:spcPts val="400"/>
              </a:spcBef>
              <a:spcAft>
                <a:spcPts val="0"/>
              </a:spcAft>
              <a:buClr>
                <a:schemeClr val="dk1"/>
              </a:buClr>
              <a:buSzPts val="2000"/>
              <a:buFont typeface="Century Gothic"/>
              <a:buChar char="–"/>
              <a:defRPr b="0" i="0" sz="2000" u="none" cap="none" strike="noStrike">
                <a:solidFill>
                  <a:schemeClr val="dk1"/>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1"/>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spcBef>
                <a:spcPts val="320"/>
              </a:spcBef>
              <a:spcAft>
                <a:spcPts val="0"/>
              </a:spcAft>
              <a:buClr>
                <a:schemeClr val="dk1"/>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spcBef>
                <a:spcPts val="320"/>
              </a:spcBef>
              <a:spcAft>
                <a:spcPts val="0"/>
              </a:spcAft>
              <a:buClr>
                <a:schemeClr val="dk1"/>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spcBef>
                <a:spcPts val="320"/>
              </a:spcBef>
              <a:spcAft>
                <a:spcPts val="0"/>
              </a:spcAft>
              <a:buClr>
                <a:schemeClr val="dk1"/>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spcBef>
                <a:spcPts val="320"/>
              </a:spcBef>
              <a:spcAft>
                <a:spcPts val="0"/>
              </a:spcAft>
              <a:buClr>
                <a:schemeClr val="dk1"/>
              </a:buClr>
              <a:buSzPts val="1600"/>
              <a:buFont typeface="Century Gothic"/>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62" name="Google Shape;162;p29"/>
          <p:cNvSpPr txBox="1"/>
          <p:nvPr>
            <p:ph idx="10" type="dt"/>
          </p:nvPr>
        </p:nvSpPr>
        <p:spPr>
          <a:xfrm>
            <a:off x="457200" y="6429375"/>
            <a:ext cx="2133600" cy="323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29"/>
          <p:cNvSpPr txBox="1"/>
          <p:nvPr>
            <p:ph idx="11" type="ftr"/>
          </p:nvPr>
        </p:nvSpPr>
        <p:spPr>
          <a:xfrm>
            <a:off x="3124200" y="6429375"/>
            <a:ext cx="2895600" cy="323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29"/>
          <p:cNvSpPr txBox="1"/>
          <p:nvPr>
            <p:ph idx="12" type="sldNum"/>
          </p:nvPr>
        </p:nvSpPr>
        <p:spPr>
          <a:xfrm>
            <a:off x="6553200" y="6429375"/>
            <a:ext cx="2133600" cy="3238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dk1"/>
              </a:buClr>
              <a:buSzPts val="1200"/>
              <a:buFont typeface="Century Gothic"/>
              <a:buNone/>
              <a:defRPr b="0" i="0" sz="1200" u="non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
          <p:cNvSpPr txBox="1"/>
          <p:nvPr>
            <p:ph type="ctrTitle"/>
          </p:nvPr>
        </p:nvSpPr>
        <p:spPr>
          <a:xfrm>
            <a:off x="1447800" y="2209800"/>
            <a:ext cx="6400800" cy="2273300"/>
          </a:xfrm>
          <a:prstGeom prst="rect">
            <a:avLst/>
          </a:prstGeom>
          <a:noFill/>
          <a:ln>
            <a:noFill/>
          </a:ln>
          <a:effectLst>
            <a:outerShdw blurRad="63500" dir="2021404" dist="45790">
              <a:schemeClr val="lt2"/>
            </a:outerShdw>
          </a:effectLst>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8800"/>
              <a:buFont typeface="Courgette"/>
              <a:buNone/>
            </a:pPr>
            <a:r>
              <a:rPr b="0" i="0" lang="en-US" sz="8800" u="none">
                <a:solidFill>
                  <a:schemeClr val="dk2"/>
                </a:solidFill>
                <a:latin typeface="Courgette"/>
                <a:ea typeface="Courgette"/>
                <a:cs typeface="Courgette"/>
                <a:sym typeface="Courgette"/>
              </a:rPr>
              <a:t>Figurative Language</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2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0" name="Shape 300"/>
        <p:cNvGrpSpPr/>
        <p:nvPr/>
      </p:nvGrpSpPr>
      <p:grpSpPr>
        <a:xfrm>
          <a:off x="0" y="0"/>
          <a:ext cx="0" cy="0"/>
          <a:chOff x="0" y="0"/>
          <a:chExt cx="0" cy="0"/>
        </a:xfrm>
      </p:grpSpPr>
      <p:sp>
        <p:nvSpPr>
          <p:cNvPr id="301" name="Google Shape;301;p10"/>
          <p:cNvSpPr txBox="1"/>
          <p:nvPr>
            <p:ph type="title"/>
          </p:nvPr>
        </p:nvSpPr>
        <p:spPr>
          <a:xfrm>
            <a:off x="1295400" y="228600"/>
            <a:ext cx="6870700"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Alliteration</a:t>
            </a:r>
            <a:endParaRPr/>
          </a:p>
        </p:txBody>
      </p:sp>
      <p:sp>
        <p:nvSpPr>
          <p:cNvPr id="302" name="Google Shape;302;p10"/>
          <p:cNvSpPr txBox="1"/>
          <p:nvPr>
            <p:ph idx="1" type="body"/>
          </p:nvPr>
        </p:nvSpPr>
        <p:spPr>
          <a:xfrm>
            <a:off x="762000" y="1066800"/>
            <a:ext cx="7696200" cy="16764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the repeating of the same letter or sound, especially consonant sounds….including tongue twisters.</a:t>
            </a:r>
            <a:endParaRPr/>
          </a:p>
        </p:txBody>
      </p:sp>
      <p:sp>
        <p:nvSpPr>
          <p:cNvPr id="303" name="Google Shape;303;p10"/>
          <p:cNvSpPr txBox="1"/>
          <p:nvPr/>
        </p:nvSpPr>
        <p:spPr>
          <a:xfrm>
            <a:off x="2971800" y="2971800"/>
            <a:ext cx="3124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4" name="Google Shape;304;p10"/>
          <p:cNvSpPr txBox="1"/>
          <p:nvPr/>
        </p:nvSpPr>
        <p:spPr>
          <a:xfrm>
            <a:off x="3200400" y="2743200"/>
            <a:ext cx="3810000" cy="9445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Miss Warren was worried when Wendy was waiting</a:t>
            </a:r>
            <a:r>
              <a:rPr b="0" i="0" lang="en-US" sz="3200" u="none">
                <a:solidFill>
                  <a:schemeClr val="dk1"/>
                </a:solidFill>
                <a:latin typeface="Arial"/>
                <a:ea typeface="Arial"/>
                <a:cs typeface="Arial"/>
                <a:sym typeface="Arial"/>
              </a:rPr>
              <a:t>.</a:t>
            </a:r>
            <a:endParaRPr/>
          </a:p>
        </p:txBody>
      </p:sp>
      <p:pic>
        <p:nvPicPr>
          <p:cNvPr descr="MCj04248640000[1]" id="305" name="Google Shape;305;p10"/>
          <p:cNvPicPr preferRelativeResize="0"/>
          <p:nvPr/>
        </p:nvPicPr>
        <p:blipFill rotWithShape="1">
          <a:blip r:embed="rId3">
            <a:alphaModFix/>
          </a:blip>
          <a:srcRect b="0" l="0" r="0" t="0"/>
          <a:stretch/>
        </p:blipFill>
        <p:spPr>
          <a:xfrm>
            <a:off x="7467600" y="3810000"/>
            <a:ext cx="1439862" cy="2759075"/>
          </a:xfrm>
          <a:prstGeom prst="rect">
            <a:avLst/>
          </a:prstGeom>
          <a:noFill/>
          <a:ln>
            <a:noFill/>
          </a:ln>
        </p:spPr>
      </p:pic>
      <p:pic>
        <p:nvPicPr>
          <p:cNvPr descr="MCj04134560000[1]" id="306" name="Google Shape;306;p10"/>
          <p:cNvPicPr preferRelativeResize="0"/>
          <p:nvPr/>
        </p:nvPicPr>
        <p:blipFill rotWithShape="1">
          <a:blip r:embed="rId4">
            <a:alphaModFix/>
          </a:blip>
          <a:srcRect b="0" l="0" r="0" t="0"/>
          <a:stretch/>
        </p:blipFill>
        <p:spPr>
          <a:xfrm>
            <a:off x="457200" y="3124200"/>
            <a:ext cx="2149475" cy="2128837"/>
          </a:xfrm>
          <a:prstGeom prst="rect">
            <a:avLst/>
          </a:prstGeom>
          <a:noFill/>
          <a:ln>
            <a:noFill/>
          </a:ln>
        </p:spPr>
      </p:pic>
      <p:sp>
        <p:nvSpPr>
          <p:cNvPr id="307" name="Google Shape;307;p10"/>
          <p:cNvSpPr txBox="1"/>
          <p:nvPr/>
        </p:nvSpPr>
        <p:spPr>
          <a:xfrm>
            <a:off x="2133600" y="4038600"/>
            <a:ext cx="4495800" cy="869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Rubber baby buggy bumpers.</a:t>
            </a:r>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08" name="Google Shape;308;p10"/>
          <p:cNvSpPr txBox="1"/>
          <p:nvPr/>
        </p:nvSpPr>
        <p:spPr>
          <a:xfrm>
            <a:off x="2971800" y="5334000"/>
            <a:ext cx="4953000" cy="13700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Peter Piper picked a peck of pickled peppers.</a:t>
            </a:r>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MCj03043590000[1]" id="309" name="Google Shape;309;p10"/>
          <p:cNvPicPr preferRelativeResize="0"/>
          <p:nvPr/>
        </p:nvPicPr>
        <p:blipFill rotWithShape="1">
          <a:blip r:embed="rId5">
            <a:alphaModFix/>
          </a:blip>
          <a:srcRect b="0" l="0" r="0" t="0"/>
          <a:stretch/>
        </p:blipFill>
        <p:spPr>
          <a:xfrm>
            <a:off x="7010400" y="2590800"/>
            <a:ext cx="1804987" cy="10668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2000"/>
                                        <p:tgtEl>
                                          <p:spTgt spid="3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 calcmode="lin" valueType="num">
                                      <p:cBhvr additive="base">
                                        <p:cTn dur="2000"/>
                                        <p:tgtEl>
                                          <p:spTgt spid="30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2000"/>
                                        <p:tgtEl>
                                          <p:spTgt spid="3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2000"/>
                                        <p:tgtEl>
                                          <p:spTgt spid="3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2000"/>
                                        <p:tgtEl>
                                          <p:spTgt spid="3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2000"/>
                                        <p:tgtEl>
                                          <p:spTgt spid="3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2000"/>
                                        <p:tgtEl>
                                          <p:spTgt spid="3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2000"/>
                                        <p:tgtEl>
                                          <p:spTgt spid="3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nvSpPr>
        <p:spPr>
          <a:xfrm>
            <a:off x="685800" y="152400"/>
            <a:ext cx="77724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Alliteration in Poetry</a:t>
            </a:r>
            <a:endParaRPr/>
          </a:p>
        </p:txBody>
      </p:sp>
      <p:sp>
        <p:nvSpPr>
          <p:cNvPr id="315" name="Google Shape;315;p11"/>
          <p:cNvSpPr txBox="1"/>
          <p:nvPr/>
        </p:nvSpPr>
        <p:spPr>
          <a:xfrm>
            <a:off x="990600" y="1600200"/>
            <a:ext cx="7772400" cy="3048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entury Gothic"/>
              <a:buNone/>
            </a:pPr>
            <a:r>
              <a:rPr b="0" i="0" lang="en-US" sz="3200" u="none">
                <a:solidFill>
                  <a:schemeClr val="dk1"/>
                </a:solidFill>
                <a:latin typeface="Century Gothic"/>
                <a:ea typeface="Century Gothic"/>
                <a:cs typeface="Century Gothic"/>
                <a:sym typeface="Century Gothic"/>
              </a:rPr>
              <a:t>A flea and a fly in a flue</a:t>
            </a:r>
            <a:endParaRPr/>
          </a:p>
          <a:p>
            <a:pPr indent="-342900" lvl="0" marL="342900" marR="0" rtl="0" algn="l">
              <a:lnSpc>
                <a:spcPct val="100000"/>
              </a:lnSpc>
              <a:spcBef>
                <a:spcPts val="640"/>
              </a:spcBef>
              <a:spcAft>
                <a:spcPts val="0"/>
              </a:spcAft>
              <a:buClr>
                <a:schemeClr val="dk1"/>
              </a:buClr>
              <a:buSzPts val="3200"/>
              <a:buFont typeface="Century Gothic"/>
              <a:buNone/>
            </a:pPr>
            <a:r>
              <a:rPr b="0" i="0" lang="en-US" sz="3200" u="none">
                <a:solidFill>
                  <a:schemeClr val="dk1"/>
                </a:solidFill>
                <a:latin typeface="Century Gothic"/>
                <a:ea typeface="Century Gothic"/>
                <a:cs typeface="Century Gothic"/>
                <a:sym typeface="Century Gothic"/>
              </a:rPr>
              <a:t>Were imprisoned, so what could they do?</a:t>
            </a:r>
            <a:endParaRPr/>
          </a:p>
          <a:p>
            <a:pPr indent="-342900" lvl="0" marL="342900" marR="0" rtl="0" algn="l">
              <a:lnSpc>
                <a:spcPct val="100000"/>
              </a:lnSpc>
              <a:spcBef>
                <a:spcPts val="640"/>
              </a:spcBef>
              <a:spcAft>
                <a:spcPts val="0"/>
              </a:spcAft>
              <a:buClr>
                <a:schemeClr val="dk1"/>
              </a:buClr>
              <a:buSzPts val="3200"/>
              <a:buFont typeface="Century Gothic"/>
              <a:buNone/>
            </a:pPr>
            <a:r>
              <a:rPr b="0" i="0" lang="en-US" sz="3200" u="none">
                <a:solidFill>
                  <a:schemeClr val="dk1"/>
                </a:solidFill>
                <a:latin typeface="Century Gothic"/>
                <a:ea typeface="Century Gothic"/>
                <a:cs typeface="Century Gothic"/>
                <a:sym typeface="Century Gothic"/>
              </a:rPr>
              <a:t>Said the fly, “Let us flee!”</a:t>
            </a:r>
            <a:endParaRPr/>
          </a:p>
          <a:p>
            <a:pPr indent="-342900" lvl="0" marL="342900" marR="0" rtl="0" algn="l">
              <a:lnSpc>
                <a:spcPct val="100000"/>
              </a:lnSpc>
              <a:spcBef>
                <a:spcPts val="640"/>
              </a:spcBef>
              <a:spcAft>
                <a:spcPts val="0"/>
              </a:spcAft>
              <a:buClr>
                <a:schemeClr val="dk1"/>
              </a:buClr>
              <a:buSzPts val="3200"/>
              <a:buFont typeface="Century Gothic"/>
              <a:buNone/>
            </a:pPr>
            <a:r>
              <a:rPr b="0" i="0" lang="en-US" sz="3200" u="none">
                <a:solidFill>
                  <a:schemeClr val="dk1"/>
                </a:solidFill>
                <a:latin typeface="Century Gothic"/>
                <a:ea typeface="Century Gothic"/>
                <a:cs typeface="Century Gothic"/>
                <a:sym typeface="Century Gothic"/>
              </a:rPr>
              <a:t>“Let us fly,” said the flea;</a:t>
            </a:r>
            <a:endParaRPr/>
          </a:p>
          <a:p>
            <a:pPr indent="-342900" lvl="0" marL="342900" marR="0" rtl="0" algn="l">
              <a:lnSpc>
                <a:spcPct val="100000"/>
              </a:lnSpc>
              <a:spcBef>
                <a:spcPts val="640"/>
              </a:spcBef>
              <a:spcAft>
                <a:spcPts val="0"/>
              </a:spcAft>
              <a:buClr>
                <a:schemeClr val="dk1"/>
              </a:buClr>
              <a:buSzPts val="3200"/>
              <a:buFont typeface="Century Gothic"/>
              <a:buNone/>
            </a:pPr>
            <a:r>
              <a:rPr b="0" i="0" lang="en-US" sz="3200" u="none">
                <a:solidFill>
                  <a:schemeClr val="dk1"/>
                </a:solidFill>
                <a:latin typeface="Century Gothic"/>
                <a:ea typeface="Century Gothic"/>
                <a:cs typeface="Century Gothic"/>
                <a:sym typeface="Century Gothic"/>
              </a:rPr>
              <a:t>So they flew through a flaw in the flue.</a:t>
            </a:r>
            <a:endParaRPr/>
          </a:p>
        </p:txBody>
      </p:sp>
      <p:pic>
        <p:nvPicPr>
          <p:cNvPr descr="j0233747" id="316" name="Google Shape;316;p11"/>
          <p:cNvPicPr preferRelativeResize="0"/>
          <p:nvPr/>
        </p:nvPicPr>
        <p:blipFill rotWithShape="1">
          <a:blip r:embed="rId3">
            <a:alphaModFix/>
          </a:blip>
          <a:srcRect b="0" l="0" r="0" t="0"/>
          <a:stretch/>
        </p:blipFill>
        <p:spPr>
          <a:xfrm rot="-5400000">
            <a:off x="4957762" y="3043237"/>
            <a:ext cx="1666875" cy="5791200"/>
          </a:xfrm>
          <a:prstGeom prst="rect">
            <a:avLst/>
          </a:prstGeom>
          <a:noFill/>
          <a:ln>
            <a:noFill/>
          </a:ln>
        </p:spPr>
      </p:pic>
      <p:pic>
        <p:nvPicPr>
          <p:cNvPr descr="j0314065" id="317" name="Google Shape;317;p11"/>
          <p:cNvPicPr preferRelativeResize="0"/>
          <p:nvPr/>
        </p:nvPicPr>
        <p:blipFill rotWithShape="1">
          <a:blip r:embed="rId4">
            <a:alphaModFix/>
          </a:blip>
          <a:srcRect b="0" l="0" r="0" t="0"/>
          <a:stretch/>
        </p:blipFill>
        <p:spPr>
          <a:xfrm rot="1380000">
            <a:off x="5029200" y="5181600"/>
            <a:ext cx="1449387" cy="1312862"/>
          </a:xfrm>
          <a:prstGeom prst="rect">
            <a:avLst/>
          </a:prstGeom>
          <a:noFill/>
          <a:ln>
            <a:noFill/>
          </a:ln>
        </p:spPr>
      </p:pic>
      <p:pic>
        <p:nvPicPr>
          <p:cNvPr descr="AN04209_" id="318" name="Google Shape;318;p11"/>
          <p:cNvPicPr preferRelativeResize="0"/>
          <p:nvPr/>
        </p:nvPicPr>
        <p:blipFill rotWithShape="1">
          <a:blip r:embed="rId5">
            <a:alphaModFix/>
          </a:blip>
          <a:srcRect b="0" l="0" r="0" t="0"/>
          <a:stretch/>
        </p:blipFill>
        <p:spPr>
          <a:xfrm>
            <a:off x="3657600" y="6172200"/>
            <a:ext cx="533400" cy="36988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2000"/>
                                        <p:tgtEl>
                                          <p:spTgt spid="3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animEffect filter="fade" transition="in">
                                      <p:cBhvr>
                                        <p:cTn dur="1000"/>
                                        <p:tgtEl>
                                          <p:spTgt spid="3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animEffect filter="fade" transition="in">
                                      <p:cBhvr>
                                        <p:cTn dur="1000"/>
                                        <p:tgtEl>
                                          <p:spTgt spid="3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animEffect filter="fade" transition="in">
                                      <p:cBhvr>
                                        <p:cTn dur="1000"/>
                                        <p:tgtEl>
                                          <p:spTgt spid="3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3" st="3"/>
                                            </p:txEl>
                                          </p:spTgt>
                                        </p:tgtEl>
                                        <p:attrNameLst>
                                          <p:attrName>style.visibility</p:attrName>
                                        </p:attrNameLst>
                                      </p:cBhvr>
                                      <p:to>
                                        <p:strVal val="visible"/>
                                      </p:to>
                                    </p:set>
                                    <p:animEffect filter="fade" transition="in">
                                      <p:cBhvr>
                                        <p:cTn dur="1000"/>
                                        <p:tgtEl>
                                          <p:spTgt spid="3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xEl>
                                              <p:pRg end="4" st="4"/>
                                            </p:txEl>
                                          </p:spTgt>
                                        </p:tgtEl>
                                        <p:attrNameLst>
                                          <p:attrName>style.visibility</p:attrName>
                                        </p:attrNameLst>
                                      </p:cBhvr>
                                      <p:to>
                                        <p:strVal val="visible"/>
                                      </p:to>
                                    </p:set>
                                    <p:animEffect filter="fade" transition="in">
                                      <p:cBhvr>
                                        <p:cTn dur="1000"/>
                                        <p:tgtEl>
                                          <p:spTgt spid="31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600"/>
                                        <p:tgtEl>
                                          <p:spTgt spid="316"/>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2000"/>
                                        <p:tgtEl>
                                          <p:spTgt spid="317"/>
                                        </p:tgtEl>
                                      </p:cBhvr>
                                    </p:animEffec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822"/>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2" name="Shape 322"/>
        <p:cNvGrpSpPr/>
        <p:nvPr/>
      </p:nvGrpSpPr>
      <p:grpSpPr>
        <a:xfrm>
          <a:off x="0" y="0"/>
          <a:ext cx="0" cy="0"/>
          <a:chOff x="0" y="0"/>
          <a:chExt cx="0" cy="0"/>
        </a:xfrm>
      </p:grpSpPr>
      <p:sp>
        <p:nvSpPr>
          <p:cNvPr id="323" name="Google Shape;323;p13"/>
          <p:cNvSpPr txBox="1"/>
          <p:nvPr>
            <p:ph type="title"/>
          </p:nvPr>
        </p:nvSpPr>
        <p:spPr>
          <a:xfrm>
            <a:off x="1219200" y="0"/>
            <a:ext cx="68707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Personification</a:t>
            </a:r>
            <a:endParaRPr/>
          </a:p>
        </p:txBody>
      </p:sp>
      <p:sp>
        <p:nvSpPr>
          <p:cNvPr id="324" name="Google Shape;324;p13"/>
          <p:cNvSpPr txBox="1"/>
          <p:nvPr>
            <p:ph idx="1" type="body"/>
          </p:nvPr>
        </p:nvSpPr>
        <p:spPr>
          <a:xfrm>
            <a:off x="1143000" y="1828800"/>
            <a:ext cx="76962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giving human characteristics to things that are not human.</a:t>
            </a:r>
            <a:endParaRPr/>
          </a:p>
        </p:txBody>
      </p:sp>
      <p:sp>
        <p:nvSpPr>
          <p:cNvPr id="325" name="Google Shape;325;p13"/>
          <p:cNvSpPr txBox="1"/>
          <p:nvPr/>
        </p:nvSpPr>
        <p:spPr>
          <a:xfrm>
            <a:off x="1752600" y="3657600"/>
            <a:ext cx="4800600" cy="106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The angry flood waters slapped the house.</a:t>
            </a:r>
            <a:endParaRPr/>
          </a:p>
        </p:txBody>
      </p:sp>
      <p:sp>
        <p:nvSpPr>
          <p:cNvPr id="326" name="Google Shape;326;p13"/>
          <p:cNvSpPr txBox="1"/>
          <p:nvPr/>
        </p:nvSpPr>
        <p:spPr>
          <a:xfrm>
            <a:off x="1295400" y="5257800"/>
            <a:ext cx="54102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The sun smiled down on us.</a:t>
            </a:r>
            <a:endParaRPr/>
          </a:p>
        </p:txBody>
      </p:sp>
      <p:pic>
        <p:nvPicPr>
          <p:cNvPr descr="MCj04244820000[1]" id="327" name="Google Shape;327;p13"/>
          <p:cNvPicPr preferRelativeResize="0"/>
          <p:nvPr/>
        </p:nvPicPr>
        <p:blipFill rotWithShape="1">
          <a:blip r:embed="rId3">
            <a:alphaModFix/>
          </a:blip>
          <a:srcRect b="0" l="0" r="0" t="0"/>
          <a:stretch/>
        </p:blipFill>
        <p:spPr>
          <a:xfrm>
            <a:off x="6477000" y="4724400"/>
            <a:ext cx="1676400" cy="1487487"/>
          </a:xfrm>
          <a:prstGeom prst="rect">
            <a:avLst/>
          </a:prstGeom>
          <a:noFill/>
          <a:ln>
            <a:noFill/>
          </a:ln>
        </p:spPr>
      </p:pic>
      <p:pic>
        <p:nvPicPr>
          <p:cNvPr descr="MCj01536000000[1]" id="328" name="Google Shape;328;p13"/>
          <p:cNvPicPr preferRelativeResize="0"/>
          <p:nvPr/>
        </p:nvPicPr>
        <p:blipFill rotWithShape="1">
          <a:blip r:embed="rId4">
            <a:alphaModFix/>
          </a:blip>
          <a:srcRect b="0" l="0" r="0" t="0"/>
          <a:stretch/>
        </p:blipFill>
        <p:spPr>
          <a:xfrm>
            <a:off x="0" y="3124200"/>
            <a:ext cx="2274887" cy="1604962"/>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2000"/>
                                        <p:tgtEl>
                                          <p:spTgt spid="3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 calcmode="lin" valueType="num">
                                      <p:cBhvr additive="base">
                                        <p:cTn dur="2000"/>
                                        <p:tgtEl>
                                          <p:spTgt spid="32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2000"/>
                                        <p:tgtEl>
                                          <p:spTgt spid="32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2000"/>
                                        <p:tgtEl>
                                          <p:spTgt spid="3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2000"/>
                                        <p:tgtEl>
                                          <p:spTgt spid="3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2000"/>
                                        <p:tgtEl>
                                          <p:spTgt spid="3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2" name="Shape 332"/>
        <p:cNvGrpSpPr/>
        <p:nvPr/>
      </p:nvGrpSpPr>
      <p:grpSpPr>
        <a:xfrm>
          <a:off x="0" y="0"/>
          <a:ext cx="0" cy="0"/>
          <a:chOff x="0" y="0"/>
          <a:chExt cx="0" cy="0"/>
        </a:xfrm>
      </p:grpSpPr>
      <p:sp>
        <p:nvSpPr>
          <p:cNvPr id="333" name="Google Shape;333;p14"/>
          <p:cNvSpPr txBox="1"/>
          <p:nvPr>
            <p:ph type="title"/>
          </p:nvPr>
        </p:nvSpPr>
        <p:spPr>
          <a:xfrm>
            <a:off x="990600" y="228600"/>
            <a:ext cx="68707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Onomatopoeia</a:t>
            </a:r>
            <a:endParaRPr/>
          </a:p>
        </p:txBody>
      </p:sp>
      <p:sp>
        <p:nvSpPr>
          <p:cNvPr id="334" name="Google Shape;334;p14"/>
          <p:cNvSpPr txBox="1"/>
          <p:nvPr>
            <p:ph idx="1" type="body"/>
          </p:nvPr>
        </p:nvSpPr>
        <p:spPr>
          <a:xfrm>
            <a:off x="609600" y="1295400"/>
            <a:ext cx="7696200" cy="198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the use of a word to describe or imitate a natural sound made by an object or action.  Words that sound like what they mean.</a:t>
            </a:r>
            <a:endParaRPr/>
          </a:p>
        </p:txBody>
      </p:sp>
      <p:sp>
        <p:nvSpPr>
          <p:cNvPr id="335" name="Google Shape;335;p14"/>
          <p:cNvSpPr txBox="1"/>
          <p:nvPr/>
        </p:nvSpPr>
        <p:spPr>
          <a:xfrm>
            <a:off x="304800" y="3962400"/>
            <a:ext cx="20574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pow</a:t>
            </a:r>
            <a:endParaRPr/>
          </a:p>
        </p:txBody>
      </p:sp>
      <p:sp>
        <p:nvSpPr>
          <p:cNvPr id="336" name="Google Shape;336;p14"/>
          <p:cNvSpPr txBox="1"/>
          <p:nvPr/>
        </p:nvSpPr>
        <p:spPr>
          <a:xfrm>
            <a:off x="3048000" y="5867400"/>
            <a:ext cx="1828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hiss</a:t>
            </a:r>
            <a:endParaRPr/>
          </a:p>
        </p:txBody>
      </p:sp>
      <p:sp>
        <p:nvSpPr>
          <p:cNvPr id="337" name="Google Shape;337;p14"/>
          <p:cNvSpPr txBox="1"/>
          <p:nvPr/>
        </p:nvSpPr>
        <p:spPr>
          <a:xfrm>
            <a:off x="7239000" y="3657600"/>
            <a:ext cx="19050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tweet, tweet</a:t>
            </a:r>
            <a:endParaRPr/>
          </a:p>
        </p:txBody>
      </p:sp>
      <p:sp>
        <p:nvSpPr>
          <p:cNvPr id="338" name="Google Shape;338;p14"/>
          <p:cNvSpPr txBox="1"/>
          <p:nvPr/>
        </p:nvSpPr>
        <p:spPr>
          <a:xfrm>
            <a:off x="2971800" y="3962400"/>
            <a:ext cx="1371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zoom</a:t>
            </a:r>
            <a:endParaRPr/>
          </a:p>
        </p:txBody>
      </p:sp>
      <p:sp>
        <p:nvSpPr>
          <p:cNvPr id="339" name="Google Shape;339;p14"/>
          <p:cNvSpPr txBox="1"/>
          <p:nvPr/>
        </p:nvSpPr>
        <p:spPr>
          <a:xfrm>
            <a:off x="6705600" y="5638800"/>
            <a:ext cx="2209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buzz</a:t>
            </a:r>
            <a:endParaRPr/>
          </a:p>
        </p:txBody>
      </p:sp>
      <p:pic>
        <p:nvPicPr>
          <p:cNvPr descr="MCj04247180000[1]" id="340" name="Google Shape;340;p14"/>
          <p:cNvPicPr preferRelativeResize="0"/>
          <p:nvPr/>
        </p:nvPicPr>
        <p:blipFill rotWithShape="1">
          <a:blip r:embed="rId3">
            <a:alphaModFix/>
          </a:blip>
          <a:srcRect b="0" l="0" r="0" t="0"/>
          <a:stretch/>
        </p:blipFill>
        <p:spPr>
          <a:xfrm>
            <a:off x="7467600" y="4800600"/>
            <a:ext cx="1524000" cy="1866900"/>
          </a:xfrm>
          <a:prstGeom prst="rect">
            <a:avLst/>
          </a:prstGeom>
          <a:noFill/>
          <a:ln>
            <a:noFill/>
          </a:ln>
        </p:spPr>
      </p:pic>
      <p:pic>
        <p:nvPicPr>
          <p:cNvPr descr="MCj04246960000[1]" id="341" name="Google Shape;341;p14"/>
          <p:cNvPicPr preferRelativeResize="0"/>
          <p:nvPr/>
        </p:nvPicPr>
        <p:blipFill rotWithShape="1">
          <a:blip r:embed="rId4">
            <a:alphaModFix/>
          </a:blip>
          <a:srcRect b="0" l="0" r="0" t="0"/>
          <a:stretch/>
        </p:blipFill>
        <p:spPr>
          <a:xfrm>
            <a:off x="3276600" y="5334000"/>
            <a:ext cx="1993900" cy="1336675"/>
          </a:xfrm>
          <a:prstGeom prst="rect">
            <a:avLst/>
          </a:prstGeom>
          <a:noFill/>
          <a:ln>
            <a:noFill/>
          </a:ln>
        </p:spPr>
      </p:pic>
      <p:pic>
        <p:nvPicPr>
          <p:cNvPr descr="MCj04345930000[1]" id="342" name="Google Shape;342;p14"/>
          <p:cNvPicPr preferRelativeResize="0"/>
          <p:nvPr/>
        </p:nvPicPr>
        <p:blipFill rotWithShape="1">
          <a:blip r:embed="rId5">
            <a:alphaModFix/>
          </a:blip>
          <a:srcRect b="0" l="0" r="0" t="0"/>
          <a:stretch/>
        </p:blipFill>
        <p:spPr>
          <a:xfrm>
            <a:off x="5943600" y="3276600"/>
            <a:ext cx="1244600" cy="1905000"/>
          </a:xfrm>
          <a:prstGeom prst="rect">
            <a:avLst/>
          </a:prstGeom>
          <a:noFill/>
          <a:ln>
            <a:noFill/>
          </a:ln>
        </p:spPr>
      </p:pic>
      <p:pic>
        <p:nvPicPr>
          <p:cNvPr descr="MCj02379220000[1]" id="343" name="Google Shape;343;p14"/>
          <p:cNvPicPr preferRelativeResize="0"/>
          <p:nvPr/>
        </p:nvPicPr>
        <p:blipFill rotWithShape="1">
          <a:blip r:embed="rId6">
            <a:alphaModFix/>
          </a:blip>
          <a:srcRect b="0" l="0" r="0" t="0"/>
          <a:stretch/>
        </p:blipFill>
        <p:spPr>
          <a:xfrm>
            <a:off x="685800" y="4114800"/>
            <a:ext cx="1981200" cy="1719262"/>
          </a:xfrm>
          <a:prstGeom prst="rect">
            <a:avLst/>
          </a:prstGeom>
          <a:noFill/>
          <a:ln>
            <a:noFill/>
          </a:ln>
        </p:spPr>
      </p:pic>
      <p:pic>
        <p:nvPicPr>
          <p:cNvPr descr="MCj03985470000[1]" id="344" name="Google Shape;344;p14"/>
          <p:cNvPicPr preferRelativeResize="0"/>
          <p:nvPr/>
        </p:nvPicPr>
        <p:blipFill rotWithShape="1">
          <a:blip r:embed="rId7">
            <a:alphaModFix/>
          </a:blip>
          <a:srcRect b="0" l="0" r="0" t="0"/>
          <a:stretch/>
        </p:blipFill>
        <p:spPr>
          <a:xfrm>
            <a:off x="3733800" y="4038600"/>
            <a:ext cx="1833562" cy="969962"/>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20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 calcmode="lin" valueType="num">
                                      <p:cBhvr additive="base">
                                        <p:cTn dur="2000"/>
                                        <p:tgtEl>
                                          <p:spTgt spid="3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2000"/>
                                        <p:tgtEl>
                                          <p:spTgt spid="3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2000"/>
                                        <p:tgtEl>
                                          <p:spTgt spid="3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2000"/>
                                        <p:tgtEl>
                                          <p:spTgt spid="3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2000"/>
                                        <p:tgtEl>
                                          <p:spTgt spid="3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2000"/>
                                        <p:tgtEl>
                                          <p:spTgt spid="3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2000"/>
                                        <p:tgtEl>
                                          <p:spTgt spid="3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20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2000"/>
                                        <p:tgtEl>
                                          <p:spTgt spid="3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2000"/>
                                        <p:tgtEl>
                                          <p:spTgt spid="3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2000"/>
                                        <p:tgtEl>
                                          <p:spTgt spid="3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8" name="Shape 348"/>
        <p:cNvGrpSpPr/>
        <p:nvPr/>
      </p:nvGrpSpPr>
      <p:grpSpPr>
        <a:xfrm>
          <a:off x="0" y="0"/>
          <a:ext cx="0" cy="0"/>
          <a:chOff x="0" y="0"/>
          <a:chExt cx="0" cy="0"/>
        </a:xfrm>
      </p:grpSpPr>
      <p:sp>
        <p:nvSpPr>
          <p:cNvPr id="349" name="Google Shape;349;p15"/>
          <p:cNvSpPr txBox="1"/>
          <p:nvPr>
            <p:ph type="title"/>
          </p:nvPr>
        </p:nvSpPr>
        <p:spPr>
          <a:xfrm>
            <a:off x="1371600" y="152400"/>
            <a:ext cx="68707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lang="en-US"/>
              <a:t>Idiom</a:t>
            </a:r>
            <a:endParaRPr/>
          </a:p>
        </p:txBody>
      </p:sp>
      <p:sp>
        <p:nvSpPr>
          <p:cNvPr id="350" name="Google Shape;350;p15"/>
          <p:cNvSpPr txBox="1"/>
          <p:nvPr>
            <p:ph idx="1" type="body"/>
          </p:nvPr>
        </p:nvSpPr>
        <p:spPr>
          <a:xfrm>
            <a:off x="1066800" y="914400"/>
            <a:ext cx="7696200" cy="16002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Font typeface="Comic Sans MS"/>
              <a:buNone/>
            </a:pPr>
            <a:r>
              <a:rPr lang="en-US"/>
              <a:t>phrases that have a completely different meaning. These are NOT to be taken literally!</a:t>
            </a:r>
            <a:endParaRPr/>
          </a:p>
        </p:txBody>
      </p:sp>
      <p:sp>
        <p:nvSpPr>
          <p:cNvPr id="351" name="Google Shape;351;p15"/>
          <p:cNvSpPr txBox="1"/>
          <p:nvPr/>
        </p:nvSpPr>
        <p:spPr>
          <a:xfrm>
            <a:off x="3048000" y="3810000"/>
            <a:ext cx="3276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a:p>
        </p:txBody>
      </p:sp>
      <p:sp>
        <p:nvSpPr>
          <p:cNvPr id="352" name="Google Shape;352;p15"/>
          <p:cNvSpPr txBox="1"/>
          <p:nvPr/>
        </p:nvSpPr>
        <p:spPr>
          <a:xfrm>
            <a:off x="4495800" y="5486400"/>
            <a:ext cx="3352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t/>
            </a:r>
            <a:endParaRPr/>
          </a:p>
        </p:txBody>
      </p:sp>
      <p:sp>
        <p:nvSpPr>
          <p:cNvPr id="353" name="Google Shape;353;p15"/>
          <p:cNvSpPr txBox="1"/>
          <p:nvPr/>
        </p:nvSpPr>
        <p:spPr>
          <a:xfrm>
            <a:off x="100000" y="4648175"/>
            <a:ext cx="2514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chemeClr val="dk1"/>
                </a:solidFill>
              </a:rPr>
              <a:t>that’s easy</a:t>
            </a:r>
            <a:endParaRPr/>
          </a:p>
        </p:txBody>
      </p:sp>
      <p:sp>
        <p:nvSpPr>
          <p:cNvPr id="354" name="Google Shape;354;p15"/>
          <p:cNvSpPr txBox="1"/>
          <p:nvPr/>
        </p:nvSpPr>
        <p:spPr>
          <a:xfrm>
            <a:off x="100012" y="2193925"/>
            <a:ext cx="1908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Arial"/>
              <a:buNone/>
            </a:pPr>
            <a:r>
              <a:t/>
            </a:r>
            <a:endParaRPr/>
          </a:p>
        </p:txBody>
      </p:sp>
      <p:pic>
        <p:nvPicPr>
          <p:cNvPr id="355" name="Google Shape;355;p15"/>
          <p:cNvPicPr preferRelativeResize="0"/>
          <p:nvPr/>
        </p:nvPicPr>
        <p:blipFill>
          <a:blip r:embed="rId3">
            <a:alphaModFix/>
          </a:blip>
          <a:stretch>
            <a:fillRect/>
          </a:stretch>
        </p:blipFill>
        <p:spPr>
          <a:xfrm>
            <a:off x="564225" y="2557462"/>
            <a:ext cx="2333625" cy="2047875"/>
          </a:xfrm>
          <a:prstGeom prst="rect">
            <a:avLst/>
          </a:prstGeom>
          <a:noFill/>
          <a:ln>
            <a:noFill/>
          </a:ln>
        </p:spPr>
      </p:pic>
      <p:pic>
        <p:nvPicPr>
          <p:cNvPr id="356" name="Google Shape;356;p15"/>
          <p:cNvPicPr preferRelativeResize="0"/>
          <p:nvPr/>
        </p:nvPicPr>
        <p:blipFill>
          <a:blip r:embed="rId4">
            <a:alphaModFix/>
          </a:blip>
          <a:stretch>
            <a:fillRect/>
          </a:stretch>
        </p:blipFill>
        <p:spPr>
          <a:xfrm>
            <a:off x="3566275" y="2557450"/>
            <a:ext cx="3276600" cy="2462141"/>
          </a:xfrm>
          <a:prstGeom prst="rect">
            <a:avLst/>
          </a:prstGeom>
          <a:noFill/>
          <a:ln>
            <a:noFill/>
          </a:ln>
        </p:spPr>
      </p:pic>
      <p:pic>
        <p:nvPicPr>
          <p:cNvPr id="357" name="Google Shape;357;p15"/>
          <p:cNvPicPr preferRelativeResize="0"/>
          <p:nvPr/>
        </p:nvPicPr>
        <p:blipFill>
          <a:blip r:embed="rId5">
            <a:alphaModFix/>
          </a:blip>
          <a:stretch>
            <a:fillRect/>
          </a:stretch>
        </p:blipFill>
        <p:spPr>
          <a:xfrm>
            <a:off x="6995275" y="2667000"/>
            <a:ext cx="1996326" cy="1996326"/>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2000"/>
                                        <p:tgtEl>
                                          <p:spTgt spid="349"/>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 calcmode="lin" valueType="num">
                                      <p:cBhvr additive="base">
                                        <p:cTn dur="2000"/>
                                        <p:tgtEl>
                                          <p:spTgt spid="3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20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 calcmode="lin" valueType="num">
                                      <p:cBhvr additive="base">
                                        <p:cTn dur="2000"/>
                                        <p:tgtEl>
                                          <p:spTgt spid="35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2000"/>
                                        <p:tgtEl>
                                          <p:spTgt spid="3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2000"/>
                                        <p:tgtEl>
                                          <p:spTgt spid="3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1" name="Shape 361"/>
        <p:cNvGrpSpPr/>
        <p:nvPr/>
      </p:nvGrpSpPr>
      <p:grpSpPr>
        <a:xfrm>
          <a:off x="0" y="0"/>
          <a:ext cx="0" cy="0"/>
          <a:chOff x="0" y="0"/>
          <a:chExt cx="0" cy="0"/>
        </a:xfrm>
      </p:grpSpPr>
      <p:sp>
        <p:nvSpPr>
          <p:cNvPr id="362" name="Google Shape;362;g10193563b19_0_4"/>
          <p:cNvSpPr txBox="1"/>
          <p:nvPr>
            <p:ph type="title"/>
          </p:nvPr>
        </p:nvSpPr>
        <p:spPr>
          <a:xfrm>
            <a:off x="1371600" y="152400"/>
            <a:ext cx="68706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lang="en-US"/>
              <a:t>Allusion</a:t>
            </a:r>
            <a:endParaRPr/>
          </a:p>
        </p:txBody>
      </p:sp>
      <p:sp>
        <p:nvSpPr>
          <p:cNvPr id="363" name="Google Shape;363;g10193563b19_0_4"/>
          <p:cNvSpPr txBox="1"/>
          <p:nvPr>
            <p:ph idx="1" type="body"/>
          </p:nvPr>
        </p:nvSpPr>
        <p:spPr>
          <a:xfrm>
            <a:off x="1066800" y="914400"/>
            <a:ext cx="7696200" cy="16002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Font typeface="Comic Sans MS"/>
              <a:buNone/>
            </a:pPr>
            <a:r>
              <a:rPr lang="en-US"/>
              <a:t>phrases that refer to a historic person, place, event, or literature. Look for proper nouns. </a:t>
            </a:r>
            <a:endParaRPr/>
          </a:p>
        </p:txBody>
      </p:sp>
      <p:sp>
        <p:nvSpPr>
          <p:cNvPr id="364" name="Google Shape;364;g10193563b19_0_4"/>
          <p:cNvSpPr txBox="1"/>
          <p:nvPr/>
        </p:nvSpPr>
        <p:spPr>
          <a:xfrm>
            <a:off x="3048000" y="3810000"/>
            <a:ext cx="3276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a:p>
        </p:txBody>
      </p:sp>
      <p:sp>
        <p:nvSpPr>
          <p:cNvPr id="365" name="Google Shape;365;g10193563b19_0_4"/>
          <p:cNvSpPr txBox="1"/>
          <p:nvPr/>
        </p:nvSpPr>
        <p:spPr>
          <a:xfrm>
            <a:off x="4495800" y="5486400"/>
            <a:ext cx="3352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t/>
            </a:r>
            <a:endParaRPr/>
          </a:p>
        </p:txBody>
      </p:sp>
      <p:sp>
        <p:nvSpPr>
          <p:cNvPr id="366" name="Google Shape;366;g10193563b19_0_4"/>
          <p:cNvSpPr txBox="1"/>
          <p:nvPr/>
        </p:nvSpPr>
        <p:spPr>
          <a:xfrm>
            <a:off x="100012" y="2193925"/>
            <a:ext cx="1908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Arial"/>
              <a:buNone/>
            </a:pPr>
            <a:r>
              <a:t/>
            </a:r>
            <a:endParaRPr/>
          </a:p>
        </p:txBody>
      </p:sp>
      <p:pic>
        <p:nvPicPr>
          <p:cNvPr id="367" name="Google Shape;367;g10193563b19_0_4"/>
          <p:cNvPicPr preferRelativeResize="0"/>
          <p:nvPr/>
        </p:nvPicPr>
        <p:blipFill>
          <a:blip r:embed="rId3">
            <a:alphaModFix/>
          </a:blip>
          <a:stretch>
            <a:fillRect/>
          </a:stretch>
        </p:blipFill>
        <p:spPr>
          <a:xfrm>
            <a:off x="152400" y="2667000"/>
            <a:ext cx="3764044" cy="2819400"/>
          </a:xfrm>
          <a:prstGeom prst="rect">
            <a:avLst/>
          </a:prstGeom>
          <a:noFill/>
          <a:ln>
            <a:noFill/>
          </a:ln>
        </p:spPr>
      </p:pic>
      <p:pic>
        <p:nvPicPr>
          <p:cNvPr id="368" name="Google Shape;368;g10193563b19_0_4"/>
          <p:cNvPicPr preferRelativeResize="0"/>
          <p:nvPr/>
        </p:nvPicPr>
        <p:blipFill>
          <a:blip r:embed="rId4">
            <a:alphaModFix/>
          </a:blip>
          <a:stretch>
            <a:fillRect/>
          </a:stretch>
        </p:blipFill>
        <p:spPr>
          <a:xfrm>
            <a:off x="4572000" y="2667000"/>
            <a:ext cx="4048125" cy="4048125"/>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2000"/>
                                        <p:tgtEl>
                                          <p:spTgt spid="362"/>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 calcmode="lin" valueType="num">
                                      <p:cBhvr additive="base">
                                        <p:cTn dur="2000"/>
                                        <p:tgtEl>
                                          <p:spTgt spid="36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2000"/>
                                        <p:tgtEl>
                                          <p:spTgt spid="3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 calcmode="lin" valueType="num">
                                      <p:cBhvr additive="base">
                                        <p:cTn dur="2000"/>
                                        <p:tgtEl>
                                          <p:spTgt spid="36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2000"/>
                                        <p:tgtEl>
                                          <p:spTgt spid="3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title"/>
          </p:nvPr>
        </p:nvSpPr>
        <p:spPr>
          <a:xfrm>
            <a:off x="685800" y="161150"/>
            <a:ext cx="72825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omic Sans MS"/>
              <a:buNone/>
            </a:pPr>
            <a:r>
              <a:rPr b="1" i="0" lang="en-US" sz="2800" u="none">
                <a:solidFill>
                  <a:schemeClr val="dk1"/>
                </a:solidFill>
                <a:latin typeface="Comic Sans MS"/>
                <a:ea typeface="Comic Sans MS"/>
                <a:cs typeface="Comic Sans MS"/>
                <a:sym typeface="Comic Sans MS"/>
              </a:rPr>
              <a:t>Personification, simile, metaphor, </a:t>
            </a:r>
            <a:r>
              <a:rPr b="1" lang="en-US" sz="2800"/>
              <a:t>idiom</a:t>
            </a:r>
            <a:r>
              <a:rPr b="1" i="0" lang="en-US" sz="2800" u="none">
                <a:solidFill>
                  <a:schemeClr val="dk1"/>
                </a:solidFill>
                <a:latin typeface="Comic Sans MS"/>
                <a:ea typeface="Comic Sans MS"/>
                <a:cs typeface="Comic Sans MS"/>
                <a:sym typeface="Comic Sans MS"/>
              </a:rPr>
              <a:t>, allusion, hyperbole, alliteration, </a:t>
            </a:r>
            <a:br>
              <a:rPr b="1" i="0" lang="en-US" sz="2800" u="none">
                <a:solidFill>
                  <a:schemeClr val="dk1"/>
                </a:solidFill>
                <a:latin typeface="Comic Sans MS"/>
                <a:ea typeface="Comic Sans MS"/>
                <a:cs typeface="Comic Sans MS"/>
                <a:sym typeface="Comic Sans MS"/>
              </a:rPr>
            </a:br>
            <a:r>
              <a:rPr b="1" i="0" lang="en-US" sz="2800" u="none">
                <a:solidFill>
                  <a:schemeClr val="dk1"/>
                </a:solidFill>
                <a:latin typeface="Comic Sans MS"/>
                <a:ea typeface="Comic Sans MS"/>
                <a:cs typeface="Comic Sans MS"/>
                <a:sym typeface="Comic Sans MS"/>
              </a:rPr>
              <a:t>or onomatopoeia???</a:t>
            </a:r>
            <a:endParaRPr/>
          </a:p>
        </p:txBody>
      </p:sp>
      <p:sp>
        <p:nvSpPr>
          <p:cNvPr id="374" name="Google Shape;374;p16"/>
          <p:cNvSpPr txBox="1"/>
          <p:nvPr>
            <p:ph idx="1" type="body"/>
          </p:nvPr>
        </p:nvSpPr>
        <p:spPr>
          <a:xfrm>
            <a:off x="860300" y="1456550"/>
            <a:ext cx="8153400" cy="586740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The street cars are like frosted cakes covered with snowflakes.</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The west wind dances down the road.</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A train is a dragon that roars through the dark.</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lang="en-US" sz="2800"/>
              <a:t>The test was a piece of cake.</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She’s as tiny as a mouse.</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Her blonde hair shined like the sun.</a:t>
            </a:r>
            <a:endParaRPr/>
          </a:p>
          <a:p>
            <a:pPr indent="-609600" lvl="0" marL="609600" rtl="0" algn="l">
              <a:lnSpc>
                <a:spcPct val="100000"/>
              </a:lnSpc>
              <a:spcBef>
                <a:spcPts val="56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           7.  Susan suddenly stretched 				slowly.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2000"/>
                                        <p:tgtEl>
                                          <p:spTgt spid="3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2000"/>
                                        <p:tgtEl>
                                          <p:spTgt spid="3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2000"/>
                                        <p:tgtEl>
                                          <p:spTgt spid="3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2000"/>
                                        <p:tgtEl>
                                          <p:spTgt spid="3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2000"/>
                                        <p:tgtEl>
                                          <p:spTgt spid="37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2000"/>
                                        <p:tgtEl>
                                          <p:spTgt spid="37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2000"/>
                                        <p:tgtEl>
                                          <p:spTgt spid="37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2000"/>
                                        <p:tgtEl>
                                          <p:spTgt spid="37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7"/>
          <p:cNvSpPr txBox="1"/>
          <p:nvPr>
            <p:ph type="title"/>
          </p:nvPr>
        </p:nvSpPr>
        <p:spPr>
          <a:xfrm>
            <a:off x="368300" y="152400"/>
            <a:ext cx="7404100" cy="1295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2800"/>
              <a:buFont typeface="Comic Sans MS"/>
              <a:buNone/>
            </a:pPr>
            <a:r>
              <a:rPr b="1" i="0" lang="en-US" sz="2800" u="none">
                <a:solidFill>
                  <a:schemeClr val="dk2"/>
                </a:solidFill>
                <a:latin typeface="Comic Sans MS"/>
                <a:ea typeface="Comic Sans MS"/>
                <a:cs typeface="Comic Sans MS"/>
                <a:sym typeface="Comic Sans MS"/>
              </a:rPr>
              <a:t>KEY:</a:t>
            </a:r>
            <a:r>
              <a:rPr b="1" i="0" lang="en-US" sz="2800" u="none">
                <a:solidFill>
                  <a:schemeClr val="dk1"/>
                </a:solidFill>
                <a:latin typeface="Comic Sans MS"/>
                <a:ea typeface="Comic Sans MS"/>
                <a:cs typeface="Comic Sans MS"/>
                <a:sym typeface="Comic Sans MS"/>
              </a:rPr>
              <a:t> Personification, simile, metaphor, oxymoron, hyperbole, alliteration, </a:t>
            </a:r>
            <a:br>
              <a:rPr b="1" i="0" lang="en-US" sz="2800" u="none">
                <a:solidFill>
                  <a:schemeClr val="dk1"/>
                </a:solidFill>
                <a:latin typeface="Comic Sans MS"/>
                <a:ea typeface="Comic Sans MS"/>
                <a:cs typeface="Comic Sans MS"/>
                <a:sym typeface="Comic Sans MS"/>
              </a:rPr>
            </a:br>
            <a:r>
              <a:rPr b="1" i="0" lang="en-US" sz="2800" u="none">
                <a:solidFill>
                  <a:schemeClr val="dk1"/>
                </a:solidFill>
                <a:latin typeface="Comic Sans MS"/>
                <a:ea typeface="Comic Sans MS"/>
                <a:cs typeface="Comic Sans MS"/>
                <a:sym typeface="Comic Sans MS"/>
              </a:rPr>
              <a:t>or onomatopoeia???</a:t>
            </a:r>
            <a:endParaRPr/>
          </a:p>
        </p:txBody>
      </p:sp>
      <p:sp>
        <p:nvSpPr>
          <p:cNvPr id="380" name="Google Shape;380;p17"/>
          <p:cNvSpPr txBox="1"/>
          <p:nvPr>
            <p:ph idx="1" type="body"/>
          </p:nvPr>
        </p:nvSpPr>
        <p:spPr>
          <a:xfrm>
            <a:off x="609600" y="1371600"/>
            <a:ext cx="8153400" cy="5867400"/>
          </a:xfrm>
          <a:prstGeom prst="rect">
            <a:avLst/>
          </a:prstGeom>
          <a:noFill/>
          <a:ln>
            <a:noFill/>
          </a:ln>
        </p:spPr>
        <p:txBody>
          <a:bodyPr anchorCtr="0" anchor="t" bIns="45700" lIns="91425" spcFirstLastPara="1" rIns="91425" wrap="square" tIns="45700">
            <a:noAutofit/>
          </a:bodyPr>
          <a:lstStyle/>
          <a:p>
            <a:pPr indent="-609600" lvl="0" marL="609600" rtl="0" algn="l">
              <a:lnSpc>
                <a:spcPct val="100000"/>
              </a:lnSpc>
              <a:spcBef>
                <a:spcPts val="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The street cars are like frosted cakes covered with snowflakes.</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The west wind dances down the road.</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A train is a dragon that roars through the dark.</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lang="en-US"/>
              <a:t>The test was a piece of cake!</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She’s as tiny as a mouse.</a:t>
            </a:r>
            <a:endParaRPr/>
          </a:p>
          <a:p>
            <a:pPr indent="-609600" lvl="0" marL="609600" rtl="0" algn="l">
              <a:lnSpc>
                <a:spcPct val="100000"/>
              </a:lnSpc>
              <a:spcBef>
                <a:spcPts val="560"/>
              </a:spcBef>
              <a:spcAft>
                <a:spcPts val="0"/>
              </a:spcAft>
              <a:buClr>
                <a:schemeClr val="dk1"/>
              </a:buClr>
              <a:buSzPts val="2800"/>
              <a:buFont typeface="Comic Sans MS"/>
              <a:buAutoNum type="arabicPeriod"/>
            </a:pPr>
            <a:r>
              <a:rPr b="0" i="0" lang="en-US" sz="2800" u="none">
                <a:solidFill>
                  <a:schemeClr val="dk1"/>
                </a:solidFill>
                <a:latin typeface="Comic Sans MS"/>
                <a:ea typeface="Comic Sans MS"/>
                <a:cs typeface="Comic Sans MS"/>
                <a:sym typeface="Comic Sans MS"/>
              </a:rPr>
              <a:t>Her blonde hair shined like the sun.</a:t>
            </a:r>
            <a:endParaRPr/>
          </a:p>
          <a:p>
            <a:pPr indent="-609600" lvl="0" marL="609600" rtl="0" algn="l">
              <a:lnSpc>
                <a:spcPct val="100000"/>
              </a:lnSpc>
              <a:spcBef>
                <a:spcPts val="560"/>
              </a:spcBef>
              <a:spcAft>
                <a:spcPts val="0"/>
              </a:spcAft>
              <a:buClr>
                <a:schemeClr val="dk1"/>
              </a:buClr>
              <a:buSzPts val="2800"/>
              <a:buFont typeface="Comic Sans MS"/>
              <a:buNone/>
            </a:pPr>
            <a:r>
              <a:rPr b="0" i="0" lang="en-US" sz="2800" u="none">
                <a:solidFill>
                  <a:schemeClr val="dk1"/>
                </a:solidFill>
                <a:latin typeface="Comic Sans MS"/>
                <a:ea typeface="Comic Sans MS"/>
                <a:cs typeface="Comic Sans MS"/>
                <a:sym typeface="Comic Sans MS"/>
              </a:rPr>
              <a:t>           7.  Susan suddenly stretched 				slowly.  </a:t>
            </a:r>
            <a:endParaRPr/>
          </a:p>
        </p:txBody>
      </p:sp>
      <p:sp>
        <p:nvSpPr>
          <p:cNvPr id="381" name="Google Shape;381;p17"/>
          <p:cNvSpPr/>
          <p:nvPr/>
        </p:nvSpPr>
        <p:spPr>
          <a:xfrm>
            <a:off x="5486400" y="18288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382" name="Google Shape;382;p17"/>
          <p:cNvSpPr/>
          <p:nvPr/>
        </p:nvSpPr>
        <p:spPr>
          <a:xfrm>
            <a:off x="6934200" y="2438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400"/>
              <a:buFont typeface="Comic Sans MS"/>
              <a:buNone/>
            </a:pPr>
            <a:r>
              <a:rPr b="1" i="0" lang="en-US" sz="1400" u="none">
                <a:solidFill>
                  <a:srgbClr val="0070C0"/>
                </a:solidFill>
                <a:latin typeface="Comic Sans MS"/>
                <a:ea typeface="Comic Sans MS"/>
                <a:cs typeface="Comic Sans MS"/>
                <a:sym typeface="Comic Sans MS"/>
              </a:rPr>
              <a:t>personification</a:t>
            </a:r>
            <a:endParaRPr/>
          </a:p>
        </p:txBody>
      </p:sp>
      <p:sp>
        <p:nvSpPr>
          <p:cNvPr id="383" name="Google Shape;383;p17"/>
          <p:cNvSpPr/>
          <p:nvPr/>
        </p:nvSpPr>
        <p:spPr>
          <a:xfrm>
            <a:off x="2286000" y="3200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metaphor</a:t>
            </a:r>
            <a:endParaRPr/>
          </a:p>
        </p:txBody>
      </p:sp>
      <p:sp>
        <p:nvSpPr>
          <p:cNvPr id="384" name="Google Shape;384;p17"/>
          <p:cNvSpPr/>
          <p:nvPr/>
        </p:nvSpPr>
        <p:spPr>
          <a:xfrm>
            <a:off x="6467650" y="38481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lang="en-US" sz="1800">
                <a:solidFill>
                  <a:srgbClr val="0070C0"/>
                </a:solidFill>
                <a:latin typeface="Comic Sans MS"/>
                <a:ea typeface="Comic Sans MS"/>
                <a:cs typeface="Comic Sans MS"/>
                <a:sym typeface="Comic Sans MS"/>
              </a:rPr>
              <a:t>idiom</a:t>
            </a:r>
            <a:endParaRPr/>
          </a:p>
        </p:txBody>
      </p:sp>
      <p:sp>
        <p:nvSpPr>
          <p:cNvPr id="385" name="Google Shape;385;p17"/>
          <p:cNvSpPr/>
          <p:nvPr/>
        </p:nvSpPr>
        <p:spPr>
          <a:xfrm>
            <a:off x="5244475" y="4424575"/>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386" name="Google Shape;386;p17"/>
          <p:cNvSpPr/>
          <p:nvPr/>
        </p:nvSpPr>
        <p:spPr>
          <a:xfrm>
            <a:off x="6934200" y="4805575"/>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387" name="Google Shape;387;p17"/>
          <p:cNvSpPr/>
          <p:nvPr/>
        </p:nvSpPr>
        <p:spPr>
          <a:xfrm>
            <a:off x="2802675" y="574245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Comic Sans MS"/>
              <a:buNone/>
            </a:pPr>
            <a:r>
              <a:rPr b="1" i="0" lang="en-US" sz="1600" u="none">
                <a:solidFill>
                  <a:srgbClr val="0070C0"/>
                </a:solidFill>
                <a:latin typeface="Comic Sans MS"/>
                <a:ea typeface="Comic Sans MS"/>
                <a:cs typeface="Comic Sans MS"/>
                <a:sym typeface="Comic Sans MS"/>
              </a:rPr>
              <a:t>alliteration</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2000"/>
                                        <p:tgtEl>
                                          <p:spTgt spid="3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 calcmode="lin" valueType="num">
                                      <p:cBhvr additive="base">
                                        <p:cTn dur="2000"/>
                                        <p:tgtEl>
                                          <p:spTgt spid="3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anim calcmode="lin" valueType="num">
                                      <p:cBhvr additive="base">
                                        <p:cTn dur="2000"/>
                                        <p:tgtEl>
                                          <p:spTgt spid="3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anim calcmode="lin" valueType="num">
                                      <p:cBhvr additive="base">
                                        <p:cTn dur="2000"/>
                                        <p:tgtEl>
                                          <p:spTgt spid="3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3" st="3"/>
                                            </p:txEl>
                                          </p:spTgt>
                                        </p:tgtEl>
                                        <p:attrNameLst>
                                          <p:attrName>style.visibility</p:attrName>
                                        </p:attrNameLst>
                                      </p:cBhvr>
                                      <p:to>
                                        <p:strVal val="visible"/>
                                      </p:to>
                                    </p:set>
                                    <p:anim calcmode="lin" valueType="num">
                                      <p:cBhvr additive="base">
                                        <p:cTn dur="2000"/>
                                        <p:tgtEl>
                                          <p:spTgt spid="38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4" st="4"/>
                                            </p:txEl>
                                          </p:spTgt>
                                        </p:tgtEl>
                                        <p:attrNameLst>
                                          <p:attrName>style.visibility</p:attrName>
                                        </p:attrNameLst>
                                      </p:cBhvr>
                                      <p:to>
                                        <p:strVal val="visible"/>
                                      </p:to>
                                    </p:set>
                                    <p:anim calcmode="lin" valueType="num">
                                      <p:cBhvr additive="base">
                                        <p:cTn dur="2000"/>
                                        <p:tgtEl>
                                          <p:spTgt spid="38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5" st="5"/>
                                            </p:txEl>
                                          </p:spTgt>
                                        </p:tgtEl>
                                        <p:attrNameLst>
                                          <p:attrName>style.visibility</p:attrName>
                                        </p:attrNameLst>
                                      </p:cBhvr>
                                      <p:to>
                                        <p:strVal val="visible"/>
                                      </p:to>
                                    </p:set>
                                    <p:anim calcmode="lin" valueType="num">
                                      <p:cBhvr additive="base">
                                        <p:cTn dur="2000"/>
                                        <p:tgtEl>
                                          <p:spTgt spid="38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0">
                                            <p:txEl>
                                              <p:pRg end="6" st="6"/>
                                            </p:txEl>
                                          </p:spTgt>
                                        </p:tgtEl>
                                        <p:attrNameLst>
                                          <p:attrName>style.visibility</p:attrName>
                                        </p:attrNameLst>
                                      </p:cBhvr>
                                      <p:to>
                                        <p:strVal val="visible"/>
                                      </p:to>
                                    </p:set>
                                    <p:anim calcmode="lin" valueType="num">
                                      <p:cBhvr additive="base">
                                        <p:cTn dur="2000"/>
                                        <p:tgtEl>
                                          <p:spTgt spid="38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8"/>
          <p:cNvSpPr txBox="1"/>
          <p:nvPr>
            <p:ph type="title"/>
          </p:nvPr>
        </p:nvSpPr>
        <p:spPr>
          <a:xfrm>
            <a:off x="685800" y="228600"/>
            <a:ext cx="6870700" cy="457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omic Sans MS"/>
              <a:buNone/>
            </a:pPr>
            <a:r>
              <a:rPr b="0" i="0" lang="en-US" sz="4000" u="none">
                <a:solidFill>
                  <a:schemeClr val="dk1"/>
                </a:solidFill>
                <a:latin typeface="Comic Sans MS"/>
                <a:ea typeface="Comic Sans MS"/>
                <a:cs typeface="Comic Sans MS"/>
                <a:sym typeface="Comic Sans MS"/>
              </a:rPr>
              <a:t>Practice Test</a:t>
            </a:r>
            <a:endParaRPr/>
          </a:p>
        </p:txBody>
      </p:sp>
      <p:sp>
        <p:nvSpPr>
          <p:cNvPr id="393" name="Google Shape;393;p18"/>
          <p:cNvSpPr txBox="1"/>
          <p:nvPr>
            <p:ph idx="1" type="body"/>
          </p:nvPr>
        </p:nvSpPr>
        <p:spPr>
          <a:xfrm>
            <a:off x="685800" y="762000"/>
            <a:ext cx="8229600" cy="59436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400"/>
              <a:buFont typeface="Comic Sans MS"/>
              <a:buAutoNum type="arabicPeriod"/>
            </a:pPr>
            <a:r>
              <a:rPr b="1" i="0" lang="en-US" sz="2400" u="none">
                <a:solidFill>
                  <a:schemeClr val="dk1"/>
                </a:solidFill>
                <a:latin typeface="Comic Sans MS"/>
                <a:ea typeface="Comic Sans MS"/>
                <a:cs typeface="Comic Sans MS"/>
                <a:sym typeface="Comic Sans MS"/>
              </a:rPr>
              <a:t>The lightweight fighter lost so much weight, </a:t>
            </a:r>
            <a:endParaRPr/>
          </a:p>
          <a:p>
            <a:pPr indent="-609600" lvl="0" marL="609600" rtl="0" algn="l">
              <a:lnSpc>
                <a:spcPct val="80000"/>
              </a:lnSpc>
              <a:spcBef>
                <a:spcPts val="480"/>
              </a:spcBef>
              <a:spcAft>
                <a:spcPts val="0"/>
              </a:spcAft>
              <a:buClr>
                <a:schemeClr val="dk1"/>
              </a:buClr>
              <a:buSzPts val="2400"/>
              <a:buFont typeface="Comic Sans MS"/>
              <a:buNone/>
            </a:pPr>
            <a:r>
              <a:rPr b="1" i="0" lang="en-US" sz="2400" u="none">
                <a:solidFill>
                  <a:schemeClr val="dk1"/>
                </a:solidFill>
                <a:latin typeface="Comic Sans MS"/>
                <a:ea typeface="Comic Sans MS"/>
                <a:cs typeface="Comic Sans MS"/>
                <a:sym typeface="Comic Sans MS"/>
              </a:rPr>
              <a:t>	he looked as thin as a rail.</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Polly Peters positively played Ping-Pong.</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When the pitcher finished nine innings, he was hungry enough to eat a horse.</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“Crack” went the bat as the pitcher hit a home run.</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ice in the arena was as smooth as glass.</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kite drank the wind and laughed across the sky.</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lang="en-US" sz="2400"/>
              <a:t>He was an Einstein in class today.</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trophy glistened like gold in the sun during the awards ceremony.</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Happy Harry handles handsprings horribly.</a:t>
            </a:r>
            <a:endParaRPr/>
          </a:p>
          <a:p>
            <a:pPr indent="-609600" lvl="0" marL="609600" rtl="0" algn="l">
              <a:lnSpc>
                <a:spcPct val="80000"/>
              </a:lnSpc>
              <a:spcBef>
                <a:spcPts val="480"/>
              </a:spcBef>
              <a:spcAft>
                <a:spcPts val="0"/>
              </a:spcAft>
              <a:buClr>
                <a:schemeClr val="dk1"/>
              </a:buClr>
              <a:buSzPts val="2400"/>
              <a:buFont typeface="Comic Sans MS"/>
              <a:buNone/>
            </a:pPr>
            <a:r>
              <a:rPr b="1" i="0" lang="en-US" sz="2400" u="none">
                <a:solidFill>
                  <a:schemeClr val="dk1"/>
                </a:solidFill>
                <a:latin typeface="Comic Sans MS"/>
                <a:ea typeface="Comic Sans MS"/>
                <a:cs typeface="Comic Sans MS"/>
                <a:sym typeface="Comic Sans MS"/>
              </a:rPr>
              <a:t>		  10.  The water was a glove that enveloped 		 the swimmer’s body.</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2000"/>
                                        <p:tgtEl>
                                          <p:spTgt spid="3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2000"/>
                                        <p:tgtEl>
                                          <p:spTgt spid="3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2000"/>
                                        <p:tgtEl>
                                          <p:spTgt spid="3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2000"/>
                                        <p:tgtEl>
                                          <p:spTgt spid="3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2000"/>
                                        <p:tgtEl>
                                          <p:spTgt spid="3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2000"/>
                                        <p:tgtEl>
                                          <p:spTgt spid="3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2000"/>
                                        <p:tgtEl>
                                          <p:spTgt spid="3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2000"/>
                                        <p:tgtEl>
                                          <p:spTgt spid="3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2000"/>
                                        <p:tgtEl>
                                          <p:spTgt spid="3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2000"/>
                                        <p:tgtEl>
                                          <p:spTgt spid="3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9" st="9"/>
                                            </p:txEl>
                                          </p:spTgt>
                                        </p:tgtEl>
                                        <p:attrNameLst>
                                          <p:attrName>style.visibility</p:attrName>
                                        </p:attrNameLst>
                                      </p:cBhvr>
                                      <p:to>
                                        <p:strVal val="visible"/>
                                      </p:to>
                                    </p:set>
                                    <p:animEffect filter="fade" transition="in">
                                      <p:cBhvr>
                                        <p:cTn dur="2000"/>
                                        <p:tgtEl>
                                          <p:spTgt spid="39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10" st="10"/>
                                            </p:txEl>
                                          </p:spTgt>
                                        </p:tgtEl>
                                        <p:attrNameLst>
                                          <p:attrName>style.visibility</p:attrName>
                                        </p:attrNameLst>
                                      </p:cBhvr>
                                      <p:to>
                                        <p:strVal val="visible"/>
                                      </p:to>
                                    </p:set>
                                    <p:animEffect filter="fade" transition="in">
                                      <p:cBhvr>
                                        <p:cTn dur="2000"/>
                                        <p:tgtEl>
                                          <p:spTgt spid="39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9"/>
          <p:cNvSpPr txBox="1"/>
          <p:nvPr>
            <p:ph type="title"/>
          </p:nvPr>
        </p:nvSpPr>
        <p:spPr>
          <a:xfrm>
            <a:off x="685800" y="228600"/>
            <a:ext cx="6870700" cy="457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omic Sans MS"/>
              <a:buNone/>
            </a:pPr>
            <a:r>
              <a:rPr b="0" i="0" lang="en-US" sz="4000" u="none">
                <a:solidFill>
                  <a:schemeClr val="dk1"/>
                </a:solidFill>
                <a:latin typeface="Comic Sans MS"/>
                <a:ea typeface="Comic Sans MS"/>
                <a:cs typeface="Comic Sans MS"/>
                <a:sym typeface="Comic Sans MS"/>
              </a:rPr>
              <a:t>Practice Test </a:t>
            </a:r>
            <a:r>
              <a:rPr b="0" i="0" lang="en-US" sz="4000" u="none">
                <a:solidFill>
                  <a:schemeClr val="dk2"/>
                </a:solidFill>
                <a:latin typeface="Comic Sans MS"/>
                <a:ea typeface="Comic Sans MS"/>
                <a:cs typeface="Comic Sans MS"/>
                <a:sym typeface="Comic Sans MS"/>
              </a:rPr>
              <a:t>KEY</a:t>
            </a:r>
            <a:endParaRPr/>
          </a:p>
        </p:txBody>
      </p:sp>
      <p:sp>
        <p:nvSpPr>
          <p:cNvPr id="399" name="Google Shape;399;p19"/>
          <p:cNvSpPr txBox="1"/>
          <p:nvPr>
            <p:ph idx="1" type="body"/>
          </p:nvPr>
        </p:nvSpPr>
        <p:spPr>
          <a:xfrm>
            <a:off x="685800" y="762000"/>
            <a:ext cx="8229600" cy="59436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400"/>
              <a:buFont typeface="Comic Sans MS"/>
              <a:buAutoNum type="arabicPeriod"/>
            </a:pPr>
            <a:r>
              <a:rPr b="1" i="0" lang="en-US" sz="2400" u="none">
                <a:solidFill>
                  <a:schemeClr val="dk1"/>
                </a:solidFill>
                <a:latin typeface="Comic Sans MS"/>
                <a:ea typeface="Comic Sans MS"/>
                <a:cs typeface="Comic Sans MS"/>
                <a:sym typeface="Comic Sans MS"/>
              </a:rPr>
              <a:t>The lightweight fighter lost so much weight, </a:t>
            </a:r>
            <a:endParaRPr/>
          </a:p>
          <a:p>
            <a:pPr indent="-609600" lvl="0" marL="609600" rtl="0" algn="l">
              <a:lnSpc>
                <a:spcPct val="80000"/>
              </a:lnSpc>
              <a:spcBef>
                <a:spcPts val="480"/>
              </a:spcBef>
              <a:spcAft>
                <a:spcPts val="0"/>
              </a:spcAft>
              <a:buClr>
                <a:schemeClr val="dk1"/>
              </a:buClr>
              <a:buSzPts val="2400"/>
              <a:buFont typeface="Comic Sans MS"/>
              <a:buNone/>
            </a:pPr>
            <a:r>
              <a:rPr b="1" i="0" lang="en-US" sz="2400" u="none">
                <a:solidFill>
                  <a:schemeClr val="dk1"/>
                </a:solidFill>
                <a:latin typeface="Comic Sans MS"/>
                <a:ea typeface="Comic Sans MS"/>
                <a:cs typeface="Comic Sans MS"/>
                <a:sym typeface="Comic Sans MS"/>
              </a:rPr>
              <a:t>	he looked as thin as a rail.</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Polly Peters positively played Ping-Pong.</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When the pitcher finished nine innings, he was hungry enough to eat a horse.</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“Crack” went the bat as the pitcher hit a home run.</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ice in the arena was as smooth as glass.</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kite drank the wind and laughed across the sky.</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lang="en-US" sz="2400"/>
              <a:t>He was an Einstein in class today. </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The trophy glistened like gold in the sun during the awards ceremony.</a:t>
            </a:r>
            <a:endParaRPr/>
          </a:p>
          <a:p>
            <a:pPr indent="-609600" lvl="0" marL="609600" rtl="0" algn="l">
              <a:lnSpc>
                <a:spcPct val="80000"/>
              </a:lnSpc>
              <a:spcBef>
                <a:spcPts val="480"/>
              </a:spcBef>
              <a:spcAft>
                <a:spcPts val="0"/>
              </a:spcAft>
              <a:buClr>
                <a:schemeClr val="dk1"/>
              </a:buClr>
              <a:buSzPts val="2400"/>
              <a:buFont typeface="Comic Sans MS"/>
              <a:buAutoNum type="arabicPeriod" startAt="2"/>
            </a:pPr>
            <a:r>
              <a:rPr b="1" i="0" lang="en-US" sz="2400" u="none">
                <a:solidFill>
                  <a:schemeClr val="dk1"/>
                </a:solidFill>
                <a:latin typeface="Comic Sans MS"/>
                <a:ea typeface="Comic Sans MS"/>
                <a:cs typeface="Comic Sans MS"/>
                <a:sym typeface="Comic Sans MS"/>
              </a:rPr>
              <a:t>Happy Harry handles handsprings horribly.</a:t>
            </a:r>
            <a:endParaRPr/>
          </a:p>
          <a:p>
            <a:pPr indent="-609600" lvl="0" marL="609600" rtl="0" algn="l">
              <a:lnSpc>
                <a:spcPct val="80000"/>
              </a:lnSpc>
              <a:spcBef>
                <a:spcPts val="480"/>
              </a:spcBef>
              <a:spcAft>
                <a:spcPts val="0"/>
              </a:spcAft>
              <a:buClr>
                <a:schemeClr val="dk1"/>
              </a:buClr>
              <a:buSzPts val="2400"/>
              <a:buFont typeface="Comic Sans MS"/>
              <a:buNone/>
            </a:pPr>
            <a:r>
              <a:rPr b="1" i="0" lang="en-US" sz="2400" u="none">
                <a:solidFill>
                  <a:schemeClr val="dk1"/>
                </a:solidFill>
                <a:latin typeface="Comic Sans MS"/>
                <a:ea typeface="Comic Sans MS"/>
                <a:cs typeface="Comic Sans MS"/>
                <a:sym typeface="Comic Sans MS"/>
              </a:rPr>
              <a:t>		  10.  The water was a glove that enveloped 		 the swimmer’s body.</a:t>
            </a:r>
            <a:endParaRPr/>
          </a:p>
        </p:txBody>
      </p:sp>
      <p:sp>
        <p:nvSpPr>
          <p:cNvPr id="400" name="Google Shape;400;p19"/>
          <p:cNvSpPr/>
          <p:nvPr/>
        </p:nvSpPr>
        <p:spPr>
          <a:xfrm>
            <a:off x="5257800" y="9906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401" name="Google Shape;401;p19"/>
          <p:cNvSpPr/>
          <p:nvPr/>
        </p:nvSpPr>
        <p:spPr>
          <a:xfrm>
            <a:off x="7086600" y="14478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Comic Sans MS"/>
              <a:buNone/>
            </a:pPr>
            <a:r>
              <a:rPr b="1" i="0" lang="en-US" sz="1600" u="none">
                <a:solidFill>
                  <a:srgbClr val="0070C0"/>
                </a:solidFill>
                <a:latin typeface="Comic Sans MS"/>
                <a:ea typeface="Comic Sans MS"/>
                <a:cs typeface="Comic Sans MS"/>
                <a:sym typeface="Comic Sans MS"/>
              </a:rPr>
              <a:t>alliteration</a:t>
            </a:r>
            <a:endParaRPr/>
          </a:p>
        </p:txBody>
      </p:sp>
      <p:sp>
        <p:nvSpPr>
          <p:cNvPr id="402" name="Google Shape;402;p19"/>
          <p:cNvSpPr/>
          <p:nvPr/>
        </p:nvSpPr>
        <p:spPr>
          <a:xfrm>
            <a:off x="5867400" y="2057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hyperbole</a:t>
            </a:r>
            <a:endParaRPr/>
          </a:p>
        </p:txBody>
      </p:sp>
      <p:sp>
        <p:nvSpPr>
          <p:cNvPr id="403" name="Google Shape;403;p19"/>
          <p:cNvSpPr/>
          <p:nvPr/>
        </p:nvSpPr>
        <p:spPr>
          <a:xfrm>
            <a:off x="2057400" y="2743200"/>
            <a:ext cx="21336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Comic Sans MS"/>
              <a:buNone/>
            </a:pPr>
            <a:r>
              <a:rPr b="1" i="0" lang="en-US" sz="1600" u="none">
                <a:solidFill>
                  <a:srgbClr val="0070C0"/>
                </a:solidFill>
                <a:latin typeface="Comic Sans MS"/>
                <a:ea typeface="Comic Sans MS"/>
                <a:cs typeface="Comic Sans MS"/>
                <a:sym typeface="Comic Sans MS"/>
              </a:rPr>
              <a:t>onomatopoeia</a:t>
            </a:r>
            <a:endParaRPr/>
          </a:p>
        </p:txBody>
      </p:sp>
      <p:sp>
        <p:nvSpPr>
          <p:cNvPr id="404" name="Google Shape;404;p19"/>
          <p:cNvSpPr/>
          <p:nvPr/>
        </p:nvSpPr>
        <p:spPr>
          <a:xfrm>
            <a:off x="7010400" y="3200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405" name="Google Shape;405;p19"/>
          <p:cNvSpPr/>
          <p:nvPr/>
        </p:nvSpPr>
        <p:spPr>
          <a:xfrm>
            <a:off x="2057400" y="3810000"/>
            <a:ext cx="2438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Comic Sans MS"/>
              <a:buNone/>
            </a:pPr>
            <a:r>
              <a:rPr b="1" i="0" lang="en-US" sz="1600" u="none">
                <a:solidFill>
                  <a:srgbClr val="0070C0"/>
                </a:solidFill>
                <a:latin typeface="Comic Sans MS"/>
                <a:ea typeface="Comic Sans MS"/>
                <a:cs typeface="Comic Sans MS"/>
                <a:sym typeface="Comic Sans MS"/>
              </a:rPr>
              <a:t>personification</a:t>
            </a:r>
            <a:endParaRPr/>
          </a:p>
        </p:txBody>
      </p:sp>
      <p:sp>
        <p:nvSpPr>
          <p:cNvPr id="406" name="Google Shape;406;p19"/>
          <p:cNvSpPr/>
          <p:nvPr/>
        </p:nvSpPr>
        <p:spPr>
          <a:xfrm>
            <a:off x="6614500" y="41910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lang="en-US" sz="1800">
                <a:solidFill>
                  <a:srgbClr val="0070C0"/>
                </a:solidFill>
                <a:latin typeface="Comic Sans MS"/>
                <a:ea typeface="Comic Sans MS"/>
                <a:cs typeface="Comic Sans MS"/>
                <a:sym typeface="Comic Sans MS"/>
              </a:rPr>
              <a:t>Allusion</a:t>
            </a:r>
            <a:endParaRPr/>
          </a:p>
        </p:txBody>
      </p:sp>
      <p:sp>
        <p:nvSpPr>
          <p:cNvPr id="407" name="Google Shape;407;p19"/>
          <p:cNvSpPr/>
          <p:nvPr/>
        </p:nvSpPr>
        <p:spPr>
          <a:xfrm>
            <a:off x="4648200" y="48006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408" name="Google Shape;408;p19"/>
          <p:cNvSpPr/>
          <p:nvPr/>
        </p:nvSpPr>
        <p:spPr>
          <a:xfrm>
            <a:off x="7086600" y="51816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Comic Sans MS"/>
              <a:buNone/>
            </a:pPr>
            <a:r>
              <a:rPr b="1" i="0" lang="en-US" sz="1600" u="none">
                <a:solidFill>
                  <a:srgbClr val="0070C0"/>
                </a:solidFill>
                <a:latin typeface="Comic Sans MS"/>
                <a:ea typeface="Comic Sans MS"/>
                <a:cs typeface="Comic Sans MS"/>
                <a:sym typeface="Comic Sans MS"/>
              </a:rPr>
              <a:t>alliteration</a:t>
            </a:r>
            <a:endParaRPr/>
          </a:p>
        </p:txBody>
      </p:sp>
      <p:sp>
        <p:nvSpPr>
          <p:cNvPr id="409" name="Google Shape;409;p19"/>
          <p:cNvSpPr/>
          <p:nvPr/>
        </p:nvSpPr>
        <p:spPr>
          <a:xfrm>
            <a:off x="5638800" y="59436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metaphor</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2000"/>
                                        <p:tgtEl>
                                          <p:spTgt spid="3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0" st="0"/>
                                            </p:txEl>
                                          </p:spTgt>
                                        </p:tgtEl>
                                        <p:attrNameLst>
                                          <p:attrName>style.visibility</p:attrName>
                                        </p:attrNameLst>
                                      </p:cBhvr>
                                      <p:to>
                                        <p:strVal val="visible"/>
                                      </p:to>
                                    </p:set>
                                    <p:animEffect filter="fade" transition="in">
                                      <p:cBhvr>
                                        <p:cTn dur="2000"/>
                                        <p:tgtEl>
                                          <p:spTgt spid="3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1" st="1"/>
                                            </p:txEl>
                                          </p:spTgt>
                                        </p:tgtEl>
                                        <p:attrNameLst>
                                          <p:attrName>style.visibility</p:attrName>
                                        </p:attrNameLst>
                                      </p:cBhvr>
                                      <p:to>
                                        <p:strVal val="visible"/>
                                      </p:to>
                                    </p:set>
                                    <p:animEffect filter="fade" transition="in">
                                      <p:cBhvr>
                                        <p:cTn dur="2000"/>
                                        <p:tgtEl>
                                          <p:spTgt spid="3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2" st="2"/>
                                            </p:txEl>
                                          </p:spTgt>
                                        </p:tgtEl>
                                        <p:attrNameLst>
                                          <p:attrName>style.visibility</p:attrName>
                                        </p:attrNameLst>
                                      </p:cBhvr>
                                      <p:to>
                                        <p:strVal val="visible"/>
                                      </p:to>
                                    </p:set>
                                    <p:animEffect filter="fade" transition="in">
                                      <p:cBhvr>
                                        <p:cTn dur="2000"/>
                                        <p:tgtEl>
                                          <p:spTgt spid="3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3" st="3"/>
                                            </p:txEl>
                                          </p:spTgt>
                                        </p:tgtEl>
                                        <p:attrNameLst>
                                          <p:attrName>style.visibility</p:attrName>
                                        </p:attrNameLst>
                                      </p:cBhvr>
                                      <p:to>
                                        <p:strVal val="visible"/>
                                      </p:to>
                                    </p:set>
                                    <p:animEffect filter="fade" transition="in">
                                      <p:cBhvr>
                                        <p:cTn dur="2000"/>
                                        <p:tgtEl>
                                          <p:spTgt spid="3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4" st="4"/>
                                            </p:txEl>
                                          </p:spTgt>
                                        </p:tgtEl>
                                        <p:attrNameLst>
                                          <p:attrName>style.visibility</p:attrName>
                                        </p:attrNameLst>
                                      </p:cBhvr>
                                      <p:to>
                                        <p:strVal val="visible"/>
                                      </p:to>
                                    </p:set>
                                    <p:animEffect filter="fade" transition="in">
                                      <p:cBhvr>
                                        <p:cTn dur="2000"/>
                                        <p:tgtEl>
                                          <p:spTgt spid="3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5" st="5"/>
                                            </p:txEl>
                                          </p:spTgt>
                                        </p:tgtEl>
                                        <p:attrNameLst>
                                          <p:attrName>style.visibility</p:attrName>
                                        </p:attrNameLst>
                                      </p:cBhvr>
                                      <p:to>
                                        <p:strVal val="visible"/>
                                      </p:to>
                                    </p:set>
                                    <p:animEffect filter="fade" transition="in">
                                      <p:cBhvr>
                                        <p:cTn dur="2000"/>
                                        <p:tgtEl>
                                          <p:spTgt spid="3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6" st="6"/>
                                            </p:txEl>
                                          </p:spTgt>
                                        </p:tgtEl>
                                        <p:attrNameLst>
                                          <p:attrName>style.visibility</p:attrName>
                                        </p:attrNameLst>
                                      </p:cBhvr>
                                      <p:to>
                                        <p:strVal val="visible"/>
                                      </p:to>
                                    </p:set>
                                    <p:animEffect filter="fade" transition="in">
                                      <p:cBhvr>
                                        <p:cTn dur="2000"/>
                                        <p:tgtEl>
                                          <p:spTgt spid="3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7" st="7"/>
                                            </p:txEl>
                                          </p:spTgt>
                                        </p:tgtEl>
                                        <p:attrNameLst>
                                          <p:attrName>style.visibility</p:attrName>
                                        </p:attrNameLst>
                                      </p:cBhvr>
                                      <p:to>
                                        <p:strVal val="visible"/>
                                      </p:to>
                                    </p:set>
                                    <p:animEffect filter="fade" transition="in">
                                      <p:cBhvr>
                                        <p:cTn dur="2000"/>
                                        <p:tgtEl>
                                          <p:spTgt spid="3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8" st="8"/>
                                            </p:txEl>
                                          </p:spTgt>
                                        </p:tgtEl>
                                        <p:attrNameLst>
                                          <p:attrName>style.visibility</p:attrName>
                                        </p:attrNameLst>
                                      </p:cBhvr>
                                      <p:to>
                                        <p:strVal val="visible"/>
                                      </p:to>
                                    </p:set>
                                    <p:animEffect filter="fade" transition="in">
                                      <p:cBhvr>
                                        <p:cTn dur="2000"/>
                                        <p:tgtEl>
                                          <p:spTgt spid="3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9" st="9"/>
                                            </p:txEl>
                                          </p:spTgt>
                                        </p:tgtEl>
                                        <p:attrNameLst>
                                          <p:attrName>style.visibility</p:attrName>
                                        </p:attrNameLst>
                                      </p:cBhvr>
                                      <p:to>
                                        <p:strVal val="visible"/>
                                      </p:to>
                                    </p:set>
                                    <p:animEffect filter="fade" transition="in">
                                      <p:cBhvr>
                                        <p:cTn dur="2000"/>
                                        <p:tgtEl>
                                          <p:spTgt spid="39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xEl>
                                              <p:pRg end="10" st="10"/>
                                            </p:txEl>
                                          </p:spTgt>
                                        </p:tgtEl>
                                        <p:attrNameLst>
                                          <p:attrName>style.visibility</p:attrName>
                                        </p:attrNameLst>
                                      </p:cBhvr>
                                      <p:to>
                                        <p:strVal val="visible"/>
                                      </p:to>
                                    </p:set>
                                    <p:animEffect filter="fade" transition="in">
                                      <p:cBhvr>
                                        <p:cTn dur="2000"/>
                                        <p:tgtEl>
                                          <p:spTgt spid="39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0"/>
                                        </p:tgtEl>
                                        <p:attrNameLst>
                                          <p:attrName>style.visibility</p:attrName>
                                        </p:attrNameLst>
                                      </p:cBhvr>
                                      <p:to>
                                        <p:strVal val="visible"/>
                                      </p:to>
                                    </p:set>
                                    <p:anim calcmode="lin" valueType="num">
                                      <p:cBhvr additive="base">
                                        <p:cTn dur="500"/>
                                        <p:tgtEl>
                                          <p:spTgt spid="4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0" i="0" lang="en-US" sz="4400" u="none">
                <a:solidFill>
                  <a:schemeClr val="dk1"/>
                </a:solidFill>
                <a:latin typeface="Comic Sans MS"/>
                <a:ea typeface="Comic Sans MS"/>
                <a:cs typeface="Comic Sans MS"/>
                <a:sym typeface="Comic Sans MS"/>
              </a:rPr>
              <a:t>Literal vs. Figurative Language</a:t>
            </a:r>
            <a:endParaRPr/>
          </a:p>
        </p:txBody>
      </p:sp>
      <p:sp>
        <p:nvSpPr>
          <p:cNvPr id="239" name="Google Shape;239;p2"/>
          <p:cNvSpPr txBox="1"/>
          <p:nvPr>
            <p:ph idx="1" type="body"/>
          </p:nvPr>
        </p:nvSpPr>
        <p:spPr>
          <a:xfrm>
            <a:off x="685800" y="2133600"/>
            <a:ext cx="7696200" cy="3657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000"/>
              <a:buFont typeface="Comic Sans MS"/>
              <a:buChar char="•"/>
            </a:pPr>
            <a:r>
              <a:rPr b="1" i="0" lang="en-US" sz="4000" u="none">
                <a:solidFill>
                  <a:schemeClr val="dk1"/>
                </a:solidFill>
                <a:latin typeface="Comic Sans MS"/>
                <a:ea typeface="Comic Sans MS"/>
                <a:cs typeface="Comic Sans MS"/>
                <a:sym typeface="Comic Sans MS"/>
              </a:rPr>
              <a:t>Literal Language</a:t>
            </a:r>
            <a:r>
              <a:rPr b="0" i="0" lang="en-US" sz="4000" u="none">
                <a:solidFill>
                  <a:schemeClr val="dk1"/>
                </a:solidFill>
                <a:latin typeface="Comic Sans MS"/>
                <a:ea typeface="Comic Sans MS"/>
                <a:cs typeface="Comic Sans MS"/>
                <a:sym typeface="Comic Sans MS"/>
              </a:rPr>
              <a:t> – You say exactly what you mean.  You make no comparison, and you do not exaggerate or understate the situation.</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 calcmode="lin" valueType="num">
                                      <p:cBhvr additive="base">
                                        <p:cTn dur="2000"/>
                                        <p:tgtEl>
                                          <p:spTgt spid="23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1"/>
          <p:cNvSpPr txBox="1"/>
          <p:nvPr>
            <p:ph type="title"/>
          </p:nvPr>
        </p:nvSpPr>
        <p:spPr>
          <a:xfrm>
            <a:off x="685800" y="152400"/>
            <a:ext cx="68707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omic Sans MS"/>
              <a:buNone/>
            </a:pPr>
            <a:r>
              <a:rPr b="0" i="0" lang="en-US" sz="4000" u="none">
                <a:solidFill>
                  <a:schemeClr val="dk1"/>
                </a:solidFill>
                <a:latin typeface="Comic Sans MS"/>
                <a:ea typeface="Comic Sans MS"/>
                <a:cs typeface="Comic Sans MS"/>
                <a:sym typeface="Comic Sans MS"/>
              </a:rPr>
              <a:t>Figurative Language Quiz</a:t>
            </a:r>
            <a:endParaRPr/>
          </a:p>
        </p:txBody>
      </p:sp>
      <p:sp>
        <p:nvSpPr>
          <p:cNvPr id="415" name="Google Shape;415;p21"/>
          <p:cNvSpPr txBox="1"/>
          <p:nvPr>
            <p:ph idx="1" type="body"/>
          </p:nvPr>
        </p:nvSpPr>
        <p:spPr>
          <a:xfrm>
            <a:off x="457200" y="762000"/>
            <a:ext cx="8382000" cy="66294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000"/>
              <a:buFont typeface="Comic Sans MS"/>
              <a:buAutoNum type="arabicPeriod"/>
            </a:pPr>
            <a:r>
              <a:rPr b="1" i="0" lang="en-US" sz="2000" u="none">
                <a:solidFill>
                  <a:schemeClr val="dk1"/>
                </a:solidFill>
                <a:latin typeface="Comic Sans MS"/>
                <a:ea typeface="Comic Sans MS"/>
                <a:cs typeface="Comic Sans MS"/>
                <a:sym typeface="Comic Sans MS"/>
              </a:rPr>
              <a:t>The hockey player lost his control when the puck ran </a:t>
            </a:r>
            <a:endParaRPr/>
          </a:p>
          <a:p>
            <a:pPr indent="-609600" lvl="0" marL="609600" rtl="0" algn="l">
              <a:lnSpc>
                <a:spcPct val="8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across the ice.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snow on the  ski hill was powdered sugar.</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coach was as upset as a lion when his team lost the game.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Freddy French fired five fabulous free throws.</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snowmobile was a rocket in the newly fallen snow.</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running shoes danced as the runner neared the finish line.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“Bang!” went the gun as the race started.</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lang="en-US" sz="2000"/>
              <a:t>My phone sank in the water quicker than the Titanic. </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Spotlighting several special sports shows seems significant for TV.</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After the marathon, the runner was thirsty enough to drink the ocean.</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golf ball walked gently into the ninth hole.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team members remained as cool as cucumbers after the 	   game.</a:t>
            </a:r>
            <a:endParaRPr/>
          </a:p>
          <a:p>
            <a:pPr indent="-609600" lvl="0" marL="609600" rtl="0" algn="l">
              <a:lnSpc>
                <a:spcPct val="8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EXTRA CREDIT:  What do all the sentences have in 		common? (besides containing figurative language)</a:t>
            </a:r>
            <a:endParaRPr/>
          </a:p>
          <a:p>
            <a:pPr indent="-482600" lvl="0" marL="609600" rtl="0" algn="l">
              <a:lnSpc>
                <a:spcPct val="80000"/>
              </a:lnSpc>
              <a:spcBef>
                <a:spcPts val="400"/>
              </a:spcBef>
              <a:spcAft>
                <a:spcPts val="0"/>
              </a:spcAft>
              <a:buClr>
                <a:schemeClr val="dk1"/>
              </a:buClr>
              <a:buSzPts val="2000"/>
              <a:buFont typeface="Comic Sans MS"/>
              <a:buNone/>
            </a:pPr>
            <a:r>
              <a:t/>
            </a:r>
            <a:endParaRPr b="1" i="0" sz="2000" u="none">
              <a:solidFill>
                <a:schemeClr val="dk1"/>
              </a:solidFill>
              <a:latin typeface="Comic Sans MS"/>
              <a:ea typeface="Comic Sans MS"/>
              <a:cs typeface="Comic Sans MS"/>
              <a:sym typeface="Comic Sans MS"/>
            </a:endParaRPr>
          </a:p>
          <a:p>
            <a:pPr indent="-215900" lvl="0" marL="342900" rtl="0" algn="l">
              <a:spcBef>
                <a:spcPts val="400"/>
              </a:spcBef>
              <a:spcAft>
                <a:spcPts val="0"/>
              </a:spcAft>
              <a:buClr>
                <a:schemeClr val="dk1"/>
              </a:buClr>
              <a:buSzPts val="2000"/>
              <a:buFont typeface="Comic Sans MS"/>
              <a:buNone/>
            </a:pPr>
            <a:r>
              <a:t/>
            </a:r>
            <a:endParaRPr b="1" i="0" sz="2000" u="none">
              <a:solidFill>
                <a:schemeClr val="dk1"/>
              </a:solidFill>
              <a:latin typeface="Comic Sans MS"/>
              <a:ea typeface="Comic Sans MS"/>
              <a:cs typeface="Comic Sans MS"/>
              <a:sym typeface="Comic Sans M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2000"/>
                                        <p:tgtEl>
                                          <p:spTgt spid="4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2000"/>
                                        <p:tgtEl>
                                          <p:spTgt spid="4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2000"/>
                                        <p:tgtEl>
                                          <p:spTgt spid="4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2000"/>
                                        <p:tgtEl>
                                          <p:spTgt spid="4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2000"/>
                                        <p:tgtEl>
                                          <p:spTgt spid="4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animEffect filter="fade" transition="in">
                                      <p:cBhvr>
                                        <p:cTn dur="2000"/>
                                        <p:tgtEl>
                                          <p:spTgt spid="4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5" st="5"/>
                                            </p:txEl>
                                          </p:spTgt>
                                        </p:tgtEl>
                                        <p:attrNameLst>
                                          <p:attrName>style.visibility</p:attrName>
                                        </p:attrNameLst>
                                      </p:cBhvr>
                                      <p:to>
                                        <p:strVal val="visible"/>
                                      </p:to>
                                    </p:set>
                                    <p:animEffect filter="fade" transition="in">
                                      <p:cBhvr>
                                        <p:cTn dur="2000"/>
                                        <p:tgtEl>
                                          <p:spTgt spid="4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6" st="6"/>
                                            </p:txEl>
                                          </p:spTgt>
                                        </p:tgtEl>
                                        <p:attrNameLst>
                                          <p:attrName>style.visibility</p:attrName>
                                        </p:attrNameLst>
                                      </p:cBhvr>
                                      <p:to>
                                        <p:strVal val="visible"/>
                                      </p:to>
                                    </p:set>
                                    <p:animEffect filter="fade" transition="in">
                                      <p:cBhvr>
                                        <p:cTn dur="2000"/>
                                        <p:tgtEl>
                                          <p:spTgt spid="4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7" st="7"/>
                                            </p:txEl>
                                          </p:spTgt>
                                        </p:tgtEl>
                                        <p:attrNameLst>
                                          <p:attrName>style.visibility</p:attrName>
                                        </p:attrNameLst>
                                      </p:cBhvr>
                                      <p:to>
                                        <p:strVal val="visible"/>
                                      </p:to>
                                    </p:set>
                                    <p:animEffect filter="fade" transition="in">
                                      <p:cBhvr>
                                        <p:cTn dur="2000"/>
                                        <p:tgtEl>
                                          <p:spTgt spid="4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8" st="8"/>
                                            </p:txEl>
                                          </p:spTgt>
                                        </p:tgtEl>
                                        <p:attrNameLst>
                                          <p:attrName>style.visibility</p:attrName>
                                        </p:attrNameLst>
                                      </p:cBhvr>
                                      <p:to>
                                        <p:strVal val="visible"/>
                                      </p:to>
                                    </p:set>
                                    <p:animEffect filter="fade" transition="in">
                                      <p:cBhvr>
                                        <p:cTn dur="2000"/>
                                        <p:tgtEl>
                                          <p:spTgt spid="4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9" st="9"/>
                                            </p:txEl>
                                          </p:spTgt>
                                        </p:tgtEl>
                                        <p:attrNameLst>
                                          <p:attrName>style.visibility</p:attrName>
                                        </p:attrNameLst>
                                      </p:cBhvr>
                                      <p:to>
                                        <p:strVal val="visible"/>
                                      </p:to>
                                    </p:set>
                                    <p:animEffect filter="fade" transition="in">
                                      <p:cBhvr>
                                        <p:cTn dur="2000"/>
                                        <p:tgtEl>
                                          <p:spTgt spid="4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0" st="10"/>
                                            </p:txEl>
                                          </p:spTgt>
                                        </p:tgtEl>
                                        <p:attrNameLst>
                                          <p:attrName>style.visibility</p:attrName>
                                        </p:attrNameLst>
                                      </p:cBhvr>
                                      <p:to>
                                        <p:strVal val="visible"/>
                                      </p:to>
                                    </p:set>
                                    <p:animEffect filter="fade" transition="in">
                                      <p:cBhvr>
                                        <p:cTn dur="2000"/>
                                        <p:tgtEl>
                                          <p:spTgt spid="41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1" st="11"/>
                                            </p:txEl>
                                          </p:spTgt>
                                        </p:tgtEl>
                                        <p:attrNameLst>
                                          <p:attrName>style.visibility</p:attrName>
                                        </p:attrNameLst>
                                      </p:cBhvr>
                                      <p:to>
                                        <p:strVal val="visible"/>
                                      </p:to>
                                    </p:set>
                                    <p:animEffect filter="fade" transition="in">
                                      <p:cBhvr>
                                        <p:cTn dur="2000"/>
                                        <p:tgtEl>
                                          <p:spTgt spid="41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2" st="12"/>
                                            </p:txEl>
                                          </p:spTgt>
                                        </p:tgtEl>
                                        <p:attrNameLst>
                                          <p:attrName>style.visibility</p:attrName>
                                        </p:attrNameLst>
                                      </p:cBhvr>
                                      <p:to>
                                        <p:strVal val="visible"/>
                                      </p:to>
                                    </p:set>
                                    <p:animEffect filter="fade" transition="in">
                                      <p:cBhvr>
                                        <p:cTn dur="2000"/>
                                        <p:tgtEl>
                                          <p:spTgt spid="41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3" st="13"/>
                                            </p:txEl>
                                          </p:spTgt>
                                        </p:tgtEl>
                                        <p:attrNameLst>
                                          <p:attrName>style.visibility</p:attrName>
                                        </p:attrNameLst>
                                      </p:cBhvr>
                                      <p:to>
                                        <p:strVal val="visible"/>
                                      </p:to>
                                    </p:set>
                                    <p:animEffect filter="fade" transition="in">
                                      <p:cBhvr>
                                        <p:cTn dur="2000"/>
                                        <p:tgtEl>
                                          <p:spTgt spid="41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4" st="14"/>
                                            </p:txEl>
                                          </p:spTgt>
                                        </p:tgtEl>
                                        <p:attrNameLst>
                                          <p:attrName>style.visibility</p:attrName>
                                        </p:attrNameLst>
                                      </p:cBhvr>
                                      <p:to>
                                        <p:strVal val="visible"/>
                                      </p:to>
                                    </p:set>
                                    <p:animEffect filter="fade" transition="in">
                                      <p:cBhvr>
                                        <p:cTn dur="2000"/>
                                        <p:tgtEl>
                                          <p:spTgt spid="41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xEl>
                                              <p:pRg end="15" st="15"/>
                                            </p:txEl>
                                          </p:spTgt>
                                        </p:tgtEl>
                                        <p:attrNameLst>
                                          <p:attrName>style.visibility</p:attrName>
                                        </p:attrNameLst>
                                      </p:cBhvr>
                                      <p:to>
                                        <p:strVal val="visible"/>
                                      </p:to>
                                    </p:set>
                                    <p:animEffect filter="fade" transition="in">
                                      <p:cBhvr>
                                        <p:cTn dur="2000"/>
                                        <p:tgtEl>
                                          <p:spTgt spid="415">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2"/>
          <p:cNvSpPr txBox="1"/>
          <p:nvPr>
            <p:ph type="title"/>
          </p:nvPr>
        </p:nvSpPr>
        <p:spPr>
          <a:xfrm>
            <a:off x="685800" y="152400"/>
            <a:ext cx="6870700" cy="60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omic Sans MS"/>
              <a:buNone/>
            </a:pPr>
            <a:r>
              <a:rPr b="0" i="0" lang="en-US" sz="4000" u="none">
                <a:solidFill>
                  <a:schemeClr val="dk1"/>
                </a:solidFill>
                <a:latin typeface="Comic Sans MS"/>
                <a:ea typeface="Comic Sans MS"/>
                <a:cs typeface="Comic Sans MS"/>
                <a:sym typeface="Comic Sans MS"/>
              </a:rPr>
              <a:t>Quiz Key</a:t>
            </a:r>
            <a:endParaRPr/>
          </a:p>
        </p:txBody>
      </p:sp>
      <p:sp>
        <p:nvSpPr>
          <p:cNvPr id="421" name="Google Shape;421;p22"/>
          <p:cNvSpPr txBox="1"/>
          <p:nvPr>
            <p:ph idx="1" type="body"/>
          </p:nvPr>
        </p:nvSpPr>
        <p:spPr>
          <a:xfrm>
            <a:off x="457200" y="762000"/>
            <a:ext cx="8382000" cy="6629400"/>
          </a:xfrm>
          <a:prstGeom prst="rect">
            <a:avLst/>
          </a:prstGeom>
          <a:noFill/>
          <a:ln>
            <a:noFill/>
          </a:ln>
        </p:spPr>
        <p:txBody>
          <a:bodyPr anchorCtr="0" anchor="t" bIns="45700" lIns="91425" spcFirstLastPara="1" rIns="91425" wrap="square" tIns="45700">
            <a:noAutofit/>
          </a:bodyPr>
          <a:lstStyle/>
          <a:p>
            <a:pPr indent="-609600" lvl="0" marL="609600" rtl="0" algn="l">
              <a:lnSpc>
                <a:spcPct val="80000"/>
              </a:lnSpc>
              <a:spcBef>
                <a:spcPts val="0"/>
              </a:spcBef>
              <a:spcAft>
                <a:spcPts val="0"/>
              </a:spcAft>
              <a:buClr>
                <a:schemeClr val="dk1"/>
              </a:buClr>
              <a:buSzPts val="2000"/>
              <a:buFont typeface="Comic Sans MS"/>
              <a:buAutoNum type="arabicPeriod"/>
            </a:pPr>
            <a:r>
              <a:rPr b="1" i="0" lang="en-US" sz="2000" u="none">
                <a:solidFill>
                  <a:schemeClr val="dk1"/>
                </a:solidFill>
                <a:latin typeface="Comic Sans MS"/>
                <a:ea typeface="Comic Sans MS"/>
                <a:cs typeface="Comic Sans MS"/>
                <a:sym typeface="Comic Sans MS"/>
              </a:rPr>
              <a:t>The hockey player lost his control when the puck ran </a:t>
            </a:r>
            <a:endParaRPr/>
          </a:p>
          <a:p>
            <a:pPr indent="-609600" lvl="0" marL="609600" rtl="0" algn="l">
              <a:lnSpc>
                <a:spcPct val="8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across the ice.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snow on the ski hill was powdered sugar.</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coach was as upset as a lion when his team lost the game.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Freddy French fired five fabulous free throws.</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snowmobile was a rocket in the newly fallen snow.</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running shoes danced as the runner neared the finish line.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“Bang!” went the gun as the race started.</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lang="en-US" sz="2000"/>
              <a:t>My ohone sank in the water quicker than the Titanic. </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Spotlighting several special sports shows seems significant for TV.</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After the marathon, the runner was thirsty enough to drink the ocean.</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golf ball walked gently into the ninth hole.</a:t>
            </a:r>
            <a:endParaRPr/>
          </a:p>
          <a:p>
            <a:pPr indent="-609600" lvl="0" marL="609600" rtl="0" algn="l">
              <a:lnSpc>
                <a:spcPct val="80000"/>
              </a:lnSpc>
              <a:spcBef>
                <a:spcPts val="400"/>
              </a:spcBef>
              <a:spcAft>
                <a:spcPts val="0"/>
              </a:spcAft>
              <a:buClr>
                <a:schemeClr val="dk1"/>
              </a:buClr>
              <a:buSzPts val="2000"/>
              <a:buFont typeface="Comic Sans MS"/>
              <a:buAutoNum type="arabicPeriod" startAt="2"/>
            </a:pPr>
            <a:r>
              <a:rPr b="1" i="0" lang="en-US" sz="2000" u="none">
                <a:solidFill>
                  <a:schemeClr val="dk1"/>
                </a:solidFill>
                <a:latin typeface="Comic Sans MS"/>
                <a:ea typeface="Comic Sans MS"/>
                <a:cs typeface="Comic Sans MS"/>
                <a:sym typeface="Comic Sans MS"/>
              </a:rPr>
              <a:t>The team members remained as cool as cucumbers after the 	   game.</a:t>
            </a:r>
            <a:endParaRPr/>
          </a:p>
          <a:p>
            <a:pPr indent="-609600" lvl="0" marL="609600" rtl="0" algn="l">
              <a:lnSpc>
                <a:spcPct val="80000"/>
              </a:lnSpc>
              <a:spcBef>
                <a:spcPts val="400"/>
              </a:spcBef>
              <a:spcAft>
                <a:spcPts val="0"/>
              </a:spcAft>
              <a:buClr>
                <a:schemeClr val="dk1"/>
              </a:buClr>
              <a:buSzPts val="2000"/>
              <a:buFont typeface="Comic Sans MS"/>
              <a:buNone/>
            </a:pPr>
            <a:r>
              <a:rPr b="1" i="0" lang="en-US" sz="2000" u="none">
                <a:solidFill>
                  <a:schemeClr val="dk1"/>
                </a:solidFill>
                <a:latin typeface="Comic Sans MS"/>
                <a:ea typeface="Comic Sans MS"/>
                <a:cs typeface="Comic Sans MS"/>
                <a:sym typeface="Comic Sans MS"/>
              </a:rPr>
              <a:t>		      EXTRA CREDIT:  What do all the sentences have in 		common? (besides containing figurative language)</a:t>
            </a:r>
            <a:endParaRPr/>
          </a:p>
          <a:p>
            <a:pPr indent="-482600" lvl="0" marL="609600" rtl="0" algn="l">
              <a:lnSpc>
                <a:spcPct val="80000"/>
              </a:lnSpc>
              <a:spcBef>
                <a:spcPts val="400"/>
              </a:spcBef>
              <a:spcAft>
                <a:spcPts val="0"/>
              </a:spcAft>
              <a:buClr>
                <a:schemeClr val="dk1"/>
              </a:buClr>
              <a:buSzPts val="2000"/>
              <a:buFont typeface="Comic Sans MS"/>
              <a:buNone/>
            </a:pPr>
            <a:r>
              <a:t/>
            </a:r>
            <a:endParaRPr b="1" i="0" sz="2000" u="none">
              <a:solidFill>
                <a:schemeClr val="dk1"/>
              </a:solidFill>
              <a:latin typeface="Comic Sans MS"/>
              <a:ea typeface="Comic Sans MS"/>
              <a:cs typeface="Comic Sans MS"/>
              <a:sym typeface="Comic Sans MS"/>
            </a:endParaRPr>
          </a:p>
          <a:p>
            <a:pPr indent="-215900" lvl="0" marL="342900" rtl="0" algn="l">
              <a:spcBef>
                <a:spcPts val="400"/>
              </a:spcBef>
              <a:spcAft>
                <a:spcPts val="0"/>
              </a:spcAft>
              <a:buClr>
                <a:schemeClr val="dk1"/>
              </a:buClr>
              <a:buSzPts val="2000"/>
              <a:buFont typeface="Comic Sans MS"/>
              <a:buNone/>
            </a:pPr>
            <a:r>
              <a:t/>
            </a:r>
            <a:endParaRPr b="1" i="0" sz="2000" u="none">
              <a:solidFill>
                <a:schemeClr val="dk1"/>
              </a:solidFill>
              <a:latin typeface="Comic Sans MS"/>
              <a:ea typeface="Comic Sans MS"/>
              <a:cs typeface="Comic Sans MS"/>
              <a:sym typeface="Comic Sans MS"/>
            </a:endParaRPr>
          </a:p>
        </p:txBody>
      </p:sp>
      <p:sp>
        <p:nvSpPr>
          <p:cNvPr id="422" name="Google Shape;422;p22"/>
          <p:cNvSpPr/>
          <p:nvPr/>
        </p:nvSpPr>
        <p:spPr>
          <a:xfrm>
            <a:off x="3124200" y="990600"/>
            <a:ext cx="27432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personification</a:t>
            </a:r>
            <a:endParaRPr/>
          </a:p>
        </p:txBody>
      </p:sp>
      <p:sp>
        <p:nvSpPr>
          <p:cNvPr id="423" name="Google Shape;423;p22"/>
          <p:cNvSpPr/>
          <p:nvPr/>
        </p:nvSpPr>
        <p:spPr>
          <a:xfrm>
            <a:off x="2590800" y="5562600"/>
            <a:ext cx="19050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424" name="Google Shape;424;p22"/>
          <p:cNvSpPr/>
          <p:nvPr/>
        </p:nvSpPr>
        <p:spPr>
          <a:xfrm>
            <a:off x="6172200" y="5029200"/>
            <a:ext cx="27432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personification</a:t>
            </a:r>
            <a:endParaRPr/>
          </a:p>
        </p:txBody>
      </p:sp>
      <p:sp>
        <p:nvSpPr>
          <p:cNvPr id="425" name="Google Shape;425;p22"/>
          <p:cNvSpPr/>
          <p:nvPr/>
        </p:nvSpPr>
        <p:spPr>
          <a:xfrm>
            <a:off x="1676400" y="2971800"/>
            <a:ext cx="27432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personification</a:t>
            </a:r>
            <a:endParaRPr/>
          </a:p>
        </p:txBody>
      </p:sp>
      <p:sp>
        <p:nvSpPr>
          <p:cNvPr id="426" name="Google Shape;426;p22"/>
          <p:cNvSpPr/>
          <p:nvPr/>
        </p:nvSpPr>
        <p:spPr>
          <a:xfrm>
            <a:off x="6705600" y="1295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metaphor</a:t>
            </a:r>
            <a:endParaRPr/>
          </a:p>
        </p:txBody>
      </p:sp>
      <p:sp>
        <p:nvSpPr>
          <p:cNvPr id="427" name="Google Shape;427;p22"/>
          <p:cNvSpPr/>
          <p:nvPr/>
        </p:nvSpPr>
        <p:spPr>
          <a:xfrm>
            <a:off x="6781800" y="2438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metaphor</a:t>
            </a:r>
            <a:endParaRPr/>
          </a:p>
        </p:txBody>
      </p:sp>
      <p:sp>
        <p:nvSpPr>
          <p:cNvPr id="428" name="Google Shape;428;p22"/>
          <p:cNvSpPr/>
          <p:nvPr/>
        </p:nvSpPr>
        <p:spPr>
          <a:xfrm>
            <a:off x="5562600" y="6248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sports</a:t>
            </a:r>
            <a:endParaRPr/>
          </a:p>
        </p:txBody>
      </p:sp>
      <p:sp>
        <p:nvSpPr>
          <p:cNvPr id="429" name="Google Shape;429;p22"/>
          <p:cNvSpPr/>
          <p:nvPr/>
        </p:nvSpPr>
        <p:spPr>
          <a:xfrm>
            <a:off x="1905000" y="18288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simile</a:t>
            </a:r>
            <a:endParaRPr/>
          </a:p>
        </p:txBody>
      </p:sp>
      <p:sp>
        <p:nvSpPr>
          <p:cNvPr id="430" name="Google Shape;430;p22"/>
          <p:cNvSpPr/>
          <p:nvPr/>
        </p:nvSpPr>
        <p:spPr>
          <a:xfrm>
            <a:off x="6324600" y="2057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alliteration</a:t>
            </a:r>
            <a:endParaRPr/>
          </a:p>
        </p:txBody>
      </p:sp>
      <p:sp>
        <p:nvSpPr>
          <p:cNvPr id="431" name="Google Shape;431;p22"/>
          <p:cNvSpPr/>
          <p:nvPr/>
        </p:nvSpPr>
        <p:spPr>
          <a:xfrm>
            <a:off x="1981200" y="41148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alliteration</a:t>
            </a:r>
            <a:endParaRPr/>
          </a:p>
        </p:txBody>
      </p:sp>
      <p:sp>
        <p:nvSpPr>
          <p:cNvPr id="432" name="Google Shape;432;p22"/>
          <p:cNvSpPr/>
          <p:nvPr/>
        </p:nvSpPr>
        <p:spPr>
          <a:xfrm>
            <a:off x="7556500" y="35433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lang="en-US" sz="1800">
                <a:solidFill>
                  <a:srgbClr val="0070C0"/>
                </a:solidFill>
                <a:latin typeface="Comic Sans MS"/>
                <a:ea typeface="Comic Sans MS"/>
                <a:cs typeface="Comic Sans MS"/>
                <a:sym typeface="Comic Sans MS"/>
              </a:rPr>
              <a:t>Allusion</a:t>
            </a:r>
            <a:endParaRPr/>
          </a:p>
        </p:txBody>
      </p:sp>
      <p:sp>
        <p:nvSpPr>
          <p:cNvPr id="433" name="Google Shape;433;p22"/>
          <p:cNvSpPr/>
          <p:nvPr/>
        </p:nvSpPr>
        <p:spPr>
          <a:xfrm>
            <a:off x="6172200" y="3276600"/>
            <a:ext cx="27432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onomatopoeia</a:t>
            </a:r>
            <a:endParaRPr/>
          </a:p>
        </p:txBody>
      </p:sp>
      <p:sp>
        <p:nvSpPr>
          <p:cNvPr id="434" name="Google Shape;434;p22"/>
          <p:cNvSpPr/>
          <p:nvPr/>
        </p:nvSpPr>
        <p:spPr>
          <a:xfrm>
            <a:off x="2438400" y="4724400"/>
            <a:ext cx="2057400" cy="381000"/>
          </a:xfrm>
          <a:prstGeom prst="ellipse">
            <a:avLst/>
          </a:prstGeom>
          <a:solidFill>
            <a:schemeClr val="accent1"/>
          </a:solidFill>
          <a:ln cap="flat" cmpd="sng" w="25400">
            <a:solidFill>
              <a:srgbClr val="BCB0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Comic Sans MS"/>
              <a:buNone/>
            </a:pPr>
            <a:r>
              <a:rPr b="1" i="0" lang="en-US" sz="1800" u="none">
                <a:solidFill>
                  <a:srgbClr val="0070C0"/>
                </a:solidFill>
                <a:latin typeface="Comic Sans MS"/>
                <a:ea typeface="Comic Sans MS"/>
                <a:cs typeface="Comic Sans MS"/>
                <a:sym typeface="Comic Sans MS"/>
              </a:rPr>
              <a:t>hyperbole</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2000"/>
                                        <p:tgtEl>
                                          <p:spTgt spid="4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2000"/>
                                        <p:tgtEl>
                                          <p:spTgt spid="4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2000"/>
                                        <p:tgtEl>
                                          <p:spTgt spid="4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2000"/>
                                        <p:tgtEl>
                                          <p:spTgt spid="4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3" st="3"/>
                                            </p:txEl>
                                          </p:spTgt>
                                        </p:tgtEl>
                                        <p:attrNameLst>
                                          <p:attrName>style.visibility</p:attrName>
                                        </p:attrNameLst>
                                      </p:cBhvr>
                                      <p:to>
                                        <p:strVal val="visible"/>
                                      </p:to>
                                    </p:set>
                                    <p:animEffect filter="fade" transition="in">
                                      <p:cBhvr>
                                        <p:cTn dur="2000"/>
                                        <p:tgtEl>
                                          <p:spTgt spid="4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4" st="4"/>
                                            </p:txEl>
                                          </p:spTgt>
                                        </p:tgtEl>
                                        <p:attrNameLst>
                                          <p:attrName>style.visibility</p:attrName>
                                        </p:attrNameLst>
                                      </p:cBhvr>
                                      <p:to>
                                        <p:strVal val="visible"/>
                                      </p:to>
                                    </p:set>
                                    <p:animEffect filter="fade" transition="in">
                                      <p:cBhvr>
                                        <p:cTn dur="2000"/>
                                        <p:tgtEl>
                                          <p:spTgt spid="4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5" st="5"/>
                                            </p:txEl>
                                          </p:spTgt>
                                        </p:tgtEl>
                                        <p:attrNameLst>
                                          <p:attrName>style.visibility</p:attrName>
                                        </p:attrNameLst>
                                      </p:cBhvr>
                                      <p:to>
                                        <p:strVal val="visible"/>
                                      </p:to>
                                    </p:set>
                                    <p:animEffect filter="fade" transition="in">
                                      <p:cBhvr>
                                        <p:cTn dur="2000"/>
                                        <p:tgtEl>
                                          <p:spTgt spid="4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6" st="6"/>
                                            </p:txEl>
                                          </p:spTgt>
                                        </p:tgtEl>
                                        <p:attrNameLst>
                                          <p:attrName>style.visibility</p:attrName>
                                        </p:attrNameLst>
                                      </p:cBhvr>
                                      <p:to>
                                        <p:strVal val="visible"/>
                                      </p:to>
                                    </p:set>
                                    <p:animEffect filter="fade" transition="in">
                                      <p:cBhvr>
                                        <p:cTn dur="2000"/>
                                        <p:tgtEl>
                                          <p:spTgt spid="42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7" st="7"/>
                                            </p:txEl>
                                          </p:spTgt>
                                        </p:tgtEl>
                                        <p:attrNameLst>
                                          <p:attrName>style.visibility</p:attrName>
                                        </p:attrNameLst>
                                      </p:cBhvr>
                                      <p:to>
                                        <p:strVal val="visible"/>
                                      </p:to>
                                    </p:set>
                                    <p:animEffect filter="fade" transition="in">
                                      <p:cBhvr>
                                        <p:cTn dur="2000"/>
                                        <p:tgtEl>
                                          <p:spTgt spid="42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8" st="8"/>
                                            </p:txEl>
                                          </p:spTgt>
                                        </p:tgtEl>
                                        <p:attrNameLst>
                                          <p:attrName>style.visibility</p:attrName>
                                        </p:attrNameLst>
                                      </p:cBhvr>
                                      <p:to>
                                        <p:strVal val="visible"/>
                                      </p:to>
                                    </p:set>
                                    <p:animEffect filter="fade" transition="in">
                                      <p:cBhvr>
                                        <p:cTn dur="2000"/>
                                        <p:tgtEl>
                                          <p:spTgt spid="42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9" st="9"/>
                                            </p:txEl>
                                          </p:spTgt>
                                        </p:tgtEl>
                                        <p:attrNameLst>
                                          <p:attrName>style.visibility</p:attrName>
                                        </p:attrNameLst>
                                      </p:cBhvr>
                                      <p:to>
                                        <p:strVal val="visible"/>
                                      </p:to>
                                    </p:set>
                                    <p:animEffect filter="fade" transition="in">
                                      <p:cBhvr>
                                        <p:cTn dur="2000"/>
                                        <p:tgtEl>
                                          <p:spTgt spid="42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0" st="10"/>
                                            </p:txEl>
                                          </p:spTgt>
                                        </p:tgtEl>
                                        <p:attrNameLst>
                                          <p:attrName>style.visibility</p:attrName>
                                        </p:attrNameLst>
                                      </p:cBhvr>
                                      <p:to>
                                        <p:strVal val="visible"/>
                                      </p:to>
                                    </p:set>
                                    <p:animEffect filter="fade" transition="in">
                                      <p:cBhvr>
                                        <p:cTn dur="2000"/>
                                        <p:tgtEl>
                                          <p:spTgt spid="42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1" st="11"/>
                                            </p:txEl>
                                          </p:spTgt>
                                        </p:tgtEl>
                                        <p:attrNameLst>
                                          <p:attrName>style.visibility</p:attrName>
                                        </p:attrNameLst>
                                      </p:cBhvr>
                                      <p:to>
                                        <p:strVal val="visible"/>
                                      </p:to>
                                    </p:set>
                                    <p:animEffect filter="fade" transition="in">
                                      <p:cBhvr>
                                        <p:cTn dur="2000"/>
                                        <p:tgtEl>
                                          <p:spTgt spid="42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2" st="12"/>
                                            </p:txEl>
                                          </p:spTgt>
                                        </p:tgtEl>
                                        <p:attrNameLst>
                                          <p:attrName>style.visibility</p:attrName>
                                        </p:attrNameLst>
                                      </p:cBhvr>
                                      <p:to>
                                        <p:strVal val="visible"/>
                                      </p:to>
                                    </p:set>
                                    <p:animEffect filter="fade" transition="in">
                                      <p:cBhvr>
                                        <p:cTn dur="2000"/>
                                        <p:tgtEl>
                                          <p:spTgt spid="42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3" st="13"/>
                                            </p:txEl>
                                          </p:spTgt>
                                        </p:tgtEl>
                                        <p:attrNameLst>
                                          <p:attrName>style.visibility</p:attrName>
                                        </p:attrNameLst>
                                      </p:cBhvr>
                                      <p:to>
                                        <p:strVal val="visible"/>
                                      </p:to>
                                    </p:set>
                                    <p:animEffect filter="fade" transition="in">
                                      <p:cBhvr>
                                        <p:cTn dur="2000"/>
                                        <p:tgtEl>
                                          <p:spTgt spid="42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4" st="14"/>
                                            </p:txEl>
                                          </p:spTgt>
                                        </p:tgtEl>
                                        <p:attrNameLst>
                                          <p:attrName>style.visibility</p:attrName>
                                        </p:attrNameLst>
                                      </p:cBhvr>
                                      <p:to>
                                        <p:strVal val="visible"/>
                                      </p:to>
                                    </p:set>
                                    <p:animEffect filter="fade" transition="in">
                                      <p:cBhvr>
                                        <p:cTn dur="2000"/>
                                        <p:tgtEl>
                                          <p:spTgt spid="42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5" st="15"/>
                                            </p:txEl>
                                          </p:spTgt>
                                        </p:tgtEl>
                                        <p:attrNameLst>
                                          <p:attrName>style.visibility</p:attrName>
                                        </p:attrNameLst>
                                      </p:cBhvr>
                                      <p:to>
                                        <p:strVal val="visible"/>
                                      </p:to>
                                    </p:set>
                                    <p:animEffect filter="fade" transition="in">
                                      <p:cBhvr>
                                        <p:cTn dur="2000"/>
                                        <p:tgtEl>
                                          <p:spTgt spid="421">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500"/>
                                        <p:tgtEl>
                                          <p:spTgt spid="4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
          <p:cNvSpPr txBox="1"/>
          <p:nvPr>
            <p:ph idx="1" type="body"/>
          </p:nvPr>
        </p:nvSpPr>
        <p:spPr>
          <a:xfrm>
            <a:off x="1143000" y="762000"/>
            <a:ext cx="7696200" cy="4572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000"/>
              <a:buFont typeface="Comic Sans MS"/>
              <a:buChar char="•"/>
            </a:pPr>
            <a:r>
              <a:rPr b="1" i="0" lang="en-US" sz="4000" u="none">
                <a:solidFill>
                  <a:schemeClr val="dk1"/>
                </a:solidFill>
                <a:latin typeface="Comic Sans MS"/>
                <a:ea typeface="Comic Sans MS"/>
                <a:cs typeface="Comic Sans MS"/>
                <a:sym typeface="Comic Sans MS"/>
              </a:rPr>
              <a:t>Figurative Language</a:t>
            </a:r>
            <a:r>
              <a:rPr b="0" i="0" lang="en-US" sz="4000" u="none">
                <a:solidFill>
                  <a:schemeClr val="dk1"/>
                </a:solidFill>
                <a:latin typeface="Comic Sans MS"/>
                <a:ea typeface="Comic Sans MS"/>
                <a:cs typeface="Comic Sans MS"/>
                <a:sym typeface="Comic Sans MS"/>
              </a:rPr>
              <a:t> – You DON’T say exactly what you mean.  You DO compare, exaggerate, and understate the situation.  You use similes, metaphors, hyperboles, and other figures of speech to make your writing more exciting.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 calcmode="lin" valueType="num">
                                      <p:cBhvr additive="base">
                                        <p:cTn dur="2000"/>
                                        <p:tgtEl>
                                          <p:spTgt spid="2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
          <p:cNvSpPr txBox="1"/>
          <p:nvPr>
            <p:ph type="title"/>
          </p:nvPr>
        </p:nvSpPr>
        <p:spPr>
          <a:xfrm>
            <a:off x="1295400" y="152400"/>
            <a:ext cx="6870700" cy="533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omic Sans MS"/>
              <a:buNone/>
            </a:pPr>
            <a:r>
              <a:rPr b="0" i="0" lang="en-US" sz="4000" u="none">
                <a:solidFill>
                  <a:schemeClr val="dk1"/>
                </a:solidFill>
                <a:latin typeface="Comic Sans MS"/>
                <a:ea typeface="Comic Sans MS"/>
                <a:cs typeface="Comic Sans MS"/>
                <a:sym typeface="Comic Sans MS"/>
              </a:rPr>
              <a:t>Literal or Figurative???</a:t>
            </a:r>
            <a:endParaRPr/>
          </a:p>
        </p:txBody>
      </p:sp>
      <p:sp>
        <p:nvSpPr>
          <p:cNvPr id="250" name="Google Shape;250;p4"/>
          <p:cNvSpPr txBox="1"/>
          <p:nvPr>
            <p:ph idx="1" type="body"/>
          </p:nvPr>
        </p:nvSpPr>
        <p:spPr>
          <a:xfrm>
            <a:off x="228600" y="762000"/>
            <a:ext cx="8458200" cy="6324600"/>
          </a:xfrm>
          <a:prstGeom prst="rect">
            <a:avLst/>
          </a:prstGeom>
          <a:noFill/>
          <a:ln>
            <a:noFill/>
          </a:ln>
        </p:spPr>
        <p:txBody>
          <a:bodyPr anchorCtr="0" anchor="t" bIns="45700" lIns="91425" spcFirstLastPara="1" rIns="91425" wrap="square" tIns="45700">
            <a:noAutofit/>
          </a:bodyPr>
          <a:lstStyle/>
          <a:p>
            <a:pPr indent="-609600" lvl="0" marL="609600" rtl="0" algn="l">
              <a:lnSpc>
                <a:spcPct val="90000"/>
              </a:lnSpc>
              <a:spcBef>
                <a:spcPts val="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Grant always turns in his homework.</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The water was rising in the river because of		the rain.</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Her teeth are like stars because they come out  	at night.</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When she sings her voice is like velvet.</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Half of the class did not complete the 	assignment.</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I’m so hungry I could eat a horse.</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Mike was so angry that steam was coming out of 	his ears.</a:t>
            </a:r>
            <a:endParaRPr/>
          </a:p>
          <a:p>
            <a:pPr indent="-609600" lvl="0" marL="609600" rtl="0" algn="l">
              <a:lnSpc>
                <a:spcPct val="90000"/>
              </a:lnSpc>
              <a:spcBef>
                <a:spcPts val="520"/>
              </a:spcBef>
              <a:spcAft>
                <a:spcPts val="0"/>
              </a:spcAft>
              <a:buClr>
                <a:schemeClr val="dk1"/>
              </a:buClr>
              <a:buSzPts val="2600"/>
              <a:buFont typeface="Comic Sans MS"/>
              <a:buAutoNum type="arabicPeriod"/>
            </a:pPr>
            <a:r>
              <a:rPr b="0" i="0" lang="en-US" sz="2600" u="none">
                <a:solidFill>
                  <a:schemeClr val="dk1"/>
                </a:solidFill>
                <a:latin typeface="Comic Sans MS"/>
                <a:ea typeface="Comic Sans MS"/>
                <a:cs typeface="Comic Sans MS"/>
                <a:sym typeface="Comic Sans MS"/>
              </a:rPr>
              <a:t>The zebras cried when the wise old elephant    			died.</a:t>
            </a:r>
            <a:endParaRPr/>
          </a:p>
          <a:p>
            <a:pPr indent="-609600" lvl="0" marL="609600" rtl="0" algn="l">
              <a:lnSpc>
                <a:spcPct val="90000"/>
              </a:lnSpc>
              <a:spcBef>
                <a:spcPts val="520"/>
              </a:spcBef>
              <a:spcAft>
                <a:spcPts val="0"/>
              </a:spcAft>
              <a:buClr>
                <a:schemeClr val="dk1"/>
              </a:buClr>
              <a:buSzPts val="2600"/>
              <a:buFont typeface="Comic Sans MS"/>
              <a:buNone/>
            </a:pPr>
            <a:r>
              <a:rPr b="0" i="0" lang="en-US" sz="2600" u="none">
                <a:solidFill>
                  <a:schemeClr val="dk1"/>
                </a:solidFill>
                <a:latin typeface="Comic Sans MS"/>
                <a:ea typeface="Comic Sans MS"/>
                <a:cs typeface="Comic Sans MS"/>
                <a:sym typeface="Comic Sans MS"/>
              </a:rPr>
              <a:t>       	   9.   I’ve told you a million times to clean 			  up your room.</a:t>
            </a:r>
            <a:endParaRPr/>
          </a:p>
          <a:p>
            <a:pPr indent="-177800" lvl="0" marL="342900" rtl="0" algn="l">
              <a:spcBef>
                <a:spcPts val="520"/>
              </a:spcBef>
              <a:spcAft>
                <a:spcPts val="0"/>
              </a:spcAft>
              <a:buClr>
                <a:schemeClr val="dk1"/>
              </a:buClr>
              <a:buSzPts val="2600"/>
              <a:buFont typeface="Comic Sans MS"/>
              <a:buNone/>
            </a:pPr>
            <a:r>
              <a:t/>
            </a:r>
            <a:endParaRPr b="0" i="0" sz="2600" u="none">
              <a:solidFill>
                <a:schemeClr val="dk1"/>
              </a:solidFill>
              <a:latin typeface="Comic Sans MS"/>
              <a:ea typeface="Comic Sans MS"/>
              <a:cs typeface="Comic Sans MS"/>
              <a:sym typeface="Comic Sans M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20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1000"/>
                                        <p:tgtEl>
                                          <p:spTgt spid="2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1000"/>
                                        <p:tgtEl>
                                          <p:spTgt spid="2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1000"/>
                                        <p:tgtEl>
                                          <p:spTgt spid="25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7" st="7"/>
                                            </p:txEl>
                                          </p:spTgt>
                                        </p:tgtEl>
                                        <p:attrNameLst>
                                          <p:attrName>style.visibility</p:attrName>
                                        </p:attrNameLst>
                                      </p:cBhvr>
                                      <p:to>
                                        <p:strVal val="visible"/>
                                      </p:to>
                                    </p:set>
                                    <p:animEffect filter="fade" transition="in">
                                      <p:cBhvr>
                                        <p:cTn dur="1000"/>
                                        <p:tgtEl>
                                          <p:spTgt spid="25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8" st="8"/>
                                            </p:txEl>
                                          </p:spTgt>
                                        </p:tgtEl>
                                        <p:attrNameLst>
                                          <p:attrName>style.visibility</p:attrName>
                                        </p:attrNameLst>
                                      </p:cBhvr>
                                      <p:to>
                                        <p:strVal val="visible"/>
                                      </p:to>
                                    </p:set>
                                    <p:animEffect filter="fade" transition="in">
                                      <p:cBhvr>
                                        <p:cTn dur="1000"/>
                                        <p:tgtEl>
                                          <p:spTgt spid="25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9" st="9"/>
                                            </p:txEl>
                                          </p:spTgt>
                                        </p:tgtEl>
                                        <p:attrNameLst>
                                          <p:attrName>style.visibility</p:attrName>
                                        </p:attrNameLst>
                                      </p:cBhvr>
                                      <p:to>
                                        <p:strVal val="visible"/>
                                      </p:to>
                                    </p:set>
                                    <p:animEffect filter="fade" transition="in">
                                      <p:cBhvr>
                                        <p:cTn dur="1000"/>
                                        <p:tgtEl>
                                          <p:spTgt spid="25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
          <p:cNvSpPr txBox="1"/>
          <p:nvPr>
            <p:ph idx="4294967295" type="title"/>
          </p:nvPr>
        </p:nvSpPr>
        <p:spPr>
          <a:xfrm>
            <a:off x="1295400" y="152400"/>
            <a:ext cx="6870700" cy="533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omic Sans MS"/>
              <a:buNone/>
            </a:pPr>
            <a:r>
              <a:rPr b="0" i="0" lang="en-US" sz="4000" u="none" cap="none" strike="noStrike">
                <a:solidFill>
                  <a:schemeClr val="dk1"/>
                </a:solidFill>
                <a:latin typeface="Comic Sans MS"/>
                <a:ea typeface="Comic Sans MS"/>
                <a:cs typeface="Comic Sans MS"/>
                <a:sym typeface="Comic Sans MS"/>
              </a:rPr>
              <a:t>Literal or Figurative???</a:t>
            </a:r>
            <a:endParaRPr/>
          </a:p>
        </p:txBody>
      </p:sp>
      <p:sp>
        <p:nvSpPr>
          <p:cNvPr id="256" name="Google Shape;256;p5"/>
          <p:cNvSpPr txBox="1"/>
          <p:nvPr>
            <p:ph idx="4294967295" type="body"/>
          </p:nvPr>
        </p:nvSpPr>
        <p:spPr>
          <a:xfrm>
            <a:off x="228600" y="762000"/>
            <a:ext cx="8458200" cy="6324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dk1"/>
              </a:buClr>
              <a:buSzPts val="3500"/>
              <a:buFont typeface="Comic Sans MS"/>
              <a:buAutoNum type="arabicPeriod"/>
            </a:pPr>
            <a:r>
              <a:rPr b="0" i="0" lang="en-US" sz="3500" u="none" cap="none" strike="noStrike">
                <a:solidFill>
                  <a:schemeClr val="dk1"/>
                </a:solidFill>
                <a:latin typeface="Comic Sans MS"/>
                <a:ea typeface="Comic Sans MS"/>
                <a:cs typeface="Comic Sans MS"/>
                <a:sym typeface="Comic Sans MS"/>
              </a:rPr>
              <a:t>The snow was coming down by the bucket-fulls.</a:t>
            </a:r>
            <a:endParaRPr/>
          </a:p>
          <a:p>
            <a:pPr indent="-609600" lvl="0" marL="609600" marR="0" rtl="0" algn="l">
              <a:lnSpc>
                <a:spcPct val="100000"/>
              </a:lnSpc>
              <a:spcBef>
                <a:spcPts val="700"/>
              </a:spcBef>
              <a:spcAft>
                <a:spcPts val="0"/>
              </a:spcAft>
              <a:buClr>
                <a:schemeClr val="dk1"/>
              </a:buClr>
              <a:buSzPts val="3500"/>
              <a:buFont typeface="Comic Sans MS"/>
              <a:buAutoNum type="arabicPeriod"/>
            </a:pPr>
            <a:r>
              <a:rPr b="0" i="0" lang="en-US" sz="3500" u="none" cap="none" strike="noStrike">
                <a:solidFill>
                  <a:schemeClr val="dk1"/>
                </a:solidFill>
                <a:latin typeface="Comic Sans MS"/>
                <a:ea typeface="Comic Sans MS"/>
                <a:cs typeface="Comic Sans MS"/>
                <a:sym typeface="Comic Sans MS"/>
              </a:rPr>
              <a:t>Mary is always dressed neatly.</a:t>
            </a:r>
            <a:endParaRPr/>
          </a:p>
          <a:p>
            <a:pPr indent="-609600" lvl="0" marL="609600" marR="0" rtl="0" algn="l">
              <a:lnSpc>
                <a:spcPct val="100000"/>
              </a:lnSpc>
              <a:spcBef>
                <a:spcPts val="700"/>
              </a:spcBef>
              <a:spcAft>
                <a:spcPts val="0"/>
              </a:spcAft>
              <a:buClr>
                <a:schemeClr val="dk1"/>
              </a:buClr>
              <a:buSzPts val="3500"/>
              <a:buFont typeface="Comic Sans MS"/>
              <a:buAutoNum type="arabicPeriod"/>
            </a:pPr>
            <a:r>
              <a:rPr b="0" i="0" lang="en-US" sz="3500" u="none" cap="none" strike="noStrike">
                <a:solidFill>
                  <a:schemeClr val="dk1"/>
                </a:solidFill>
                <a:latin typeface="Comic Sans MS"/>
                <a:ea typeface="Comic Sans MS"/>
                <a:cs typeface="Comic Sans MS"/>
                <a:sym typeface="Comic Sans MS"/>
              </a:rPr>
              <a:t>Native Americans believed that the sun was a god.</a:t>
            </a:r>
            <a:endParaRPr/>
          </a:p>
          <a:p>
            <a:pPr indent="-609600" lvl="0" marL="609600" marR="0" rtl="0" algn="l">
              <a:lnSpc>
                <a:spcPct val="100000"/>
              </a:lnSpc>
              <a:spcBef>
                <a:spcPts val="700"/>
              </a:spcBef>
              <a:spcAft>
                <a:spcPts val="0"/>
              </a:spcAft>
              <a:buClr>
                <a:schemeClr val="dk1"/>
              </a:buClr>
              <a:buSzPts val="3500"/>
              <a:buFont typeface="Comic Sans MS"/>
              <a:buAutoNum type="arabicPeriod"/>
            </a:pPr>
            <a:r>
              <a:rPr b="0" i="0" lang="en-US" sz="3500" u="none" cap="none" strike="noStrike">
                <a:solidFill>
                  <a:schemeClr val="dk1"/>
                </a:solidFill>
                <a:latin typeface="Comic Sans MS"/>
                <a:ea typeface="Comic Sans MS"/>
                <a:cs typeface="Comic Sans MS"/>
                <a:sym typeface="Comic Sans MS"/>
              </a:rPr>
              <a:t>These bags are so heavy my arms are falling off.</a:t>
            </a:r>
            <a:endParaRPr/>
          </a:p>
          <a:p>
            <a:pPr indent="-609600" lvl="0" marL="609600" marR="0" rtl="0" algn="l">
              <a:lnSpc>
                <a:spcPct val="100000"/>
              </a:lnSpc>
              <a:spcBef>
                <a:spcPts val="700"/>
              </a:spcBef>
              <a:spcAft>
                <a:spcPts val="0"/>
              </a:spcAft>
              <a:buClr>
                <a:schemeClr val="dk1"/>
              </a:buClr>
              <a:buSzPts val="3500"/>
              <a:buFont typeface="Comic Sans MS"/>
              <a:buAutoNum type="arabicPeriod"/>
            </a:pPr>
            <a:r>
              <a:rPr b="0" i="0" lang="en-US" sz="3500" u="none" cap="none" strike="noStrike">
                <a:solidFill>
                  <a:schemeClr val="dk1"/>
                </a:solidFill>
                <a:latin typeface="Comic Sans MS"/>
                <a:ea typeface="Comic Sans MS"/>
                <a:cs typeface="Comic Sans MS"/>
                <a:sym typeface="Comic Sans MS"/>
              </a:rPr>
              <a:t>Mrs. Brown sometimes gives us too     	     much homework.</a:t>
            </a:r>
            <a:endParaRPr/>
          </a:p>
          <a:p>
            <a:pPr indent="-387350" lvl="0" marL="609600" marR="0" rtl="0" algn="l">
              <a:lnSpc>
                <a:spcPct val="100000"/>
              </a:lnSpc>
              <a:spcBef>
                <a:spcPts val="700"/>
              </a:spcBef>
              <a:spcAft>
                <a:spcPts val="0"/>
              </a:spcAft>
              <a:buClr>
                <a:schemeClr val="dk1"/>
              </a:buClr>
              <a:buSzPts val="3500"/>
              <a:buFont typeface="Comic Sans MS"/>
              <a:buNone/>
            </a:pPr>
            <a:r>
              <a:t/>
            </a:r>
            <a:endParaRPr b="0" i="0" sz="3500" u="none" cap="none" strike="noStrike">
              <a:solidFill>
                <a:schemeClr val="dk1"/>
              </a:solidFill>
              <a:latin typeface="Comic Sans MS"/>
              <a:ea typeface="Comic Sans MS"/>
              <a:cs typeface="Comic Sans MS"/>
              <a:sym typeface="Comic Sans MS"/>
            </a:endParaRPr>
          </a:p>
          <a:p>
            <a:pPr indent="-387350" lvl="0" marL="609600" marR="0" rtl="0" algn="l">
              <a:lnSpc>
                <a:spcPct val="100000"/>
              </a:lnSpc>
              <a:spcBef>
                <a:spcPts val="700"/>
              </a:spcBef>
              <a:spcAft>
                <a:spcPts val="0"/>
              </a:spcAft>
              <a:buClr>
                <a:schemeClr val="dk1"/>
              </a:buClr>
              <a:buSzPts val="3500"/>
              <a:buFont typeface="Comic Sans MS"/>
              <a:buNone/>
            </a:pPr>
            <a:r>
              <a:t/>
            </a:r>
            <a:endParaRPr b="0" i="0" sz="3500" u="none" cap="none" strike="noStrike">
              <a:solidFill>
                <a:schemeClr val="dk1"/>
              </a:solidFill>
              <a:latin typeface="Comic Sans MS"/>
              <a:ea typeface="Comic Sans MS"/>
              <a:cs typeface="Comic Sans MS"/>
              <a:sym typeface="Comic Sans MS"/>
            </a:endParaRPr>
          </a:p>
          <a:p>
            <a:pPr indent="-120650" lvl="0" marL="342900" marR="0" rtl="0" algn="l">
              <a:spcBef>
                <a:spcPts val="700"/>
              </a:spcBef>
              <a:spcAft>
                <a:spcPts val="0"/>
              </a:spcAft>
              <a:buClr>
                <a:schemeClr val="dk1"/>
              </a:buClr>
              <a:buSzPts val="3500"/>
              <a:buFont typeface="Comic Sans MS"/>
              <a:buNone/>
            </a:pPr>
            <a:r>
              <a:t/>
            </a:r>
            <a:endParaRPr b="0" i="0" sz="3500" u="none">
              <a:solidFill>
                <a:schemeClr val="dk1"/>
              </a:solidFill>
              <a:latin typeface="Comic Sans MS"/>
              <a:ea typeface="Comic Sans MS"/>
              <a:cs typeface="Comic Sans MS"/>
              <a:sym typeface="Comic Sans MS"/>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2000"/>
                                        <p:tgtEl>
                                          <p:spTgt spid="2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100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1000"/>
                                        <p:tgtEl>
                                          <p:spTgt spid="25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animEffect filter="fade" transition="in">
                                      <p:cBhvr>
                                        <p:cTn dur="1000"/>
                                        <p:tgtEl>
                                          <p:spTgt spid="25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7" st="7"/>
                                            </p:txEl>
                                          </p:spTgt>
                                        </p:tgtEl>
                                        <p:attrNameLst>
                                          <p:attrName>style.visibility</p:attrName>
                                        </p:attrNameLst>
                                      </p:cBhvr>
                                      <p:to>
                                        <p:strVal val="visible"/>
                                      </p:to>
                                    </p:set>
                                    <p:animEffect filter="fade" transition="in">
                                      <p:cBhvr>
                                        <p:cTn dur="1000"/>
                                        <p:tgtEl>
                                          <p:spTgt spid="25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type="title"/>
          </p:nvPr>
        </p:nvSpPr>
        <p:spPr>
          <a:xfrm>
            <a:off x="1219200" y="152400"/>
            <a:ext cx="68707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0" i="0" lang="en-US" sz="4400" u="none">
                <a:solidFill>
                  <a:schemeClr val="dk1"/>
                </a:solidFill>
                <a:latin typeface="Comic Sans MS"/>
                <a:ea typeface="Comic Sans MS"/>
                <a:cs typeface="Comic Sans MS"/>
                <a:sym typeface="Comic Sans MS"/>
              </a:rPr>
              <a:t>Seven Types of Figurative Language</a:t>
            </a:r>
            <a:endParaRPr/>
          </a:p>
        </p:txBody>
      </p:sp>
      <p:sp>
        <p:nvSpPr>
          <p:cNvPr id="262" name="Google Shape;262;p7"/>
          <p:cNvSpPr txBox="1"/>
          <p:nvPr>
            <p:ph idx="1" type="body"/>
          </p:nvPr>
        </p:nvSpPr>
        <p:spPr>
          <a:xfrm>
            <a:off x="2819400" y="1828800"/>
            <a:ext cx="5562600" cy="4572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S</a:t>
            </a:r>
            <a:r>
              <a:rPr b="0" i="0" lang="en-US" sz="3200" u="none">
                <a:solidFill>
                  <a:schemeClr val="dk1"/>
                </a:solidFill>
                <a:latin typeface="Comic Sans MS"/>
                <a:ea typeface="Comic Sans MS"/>
                <a:cs typeface="Comic Sans MS"/>
                <a:sym typeface="Comic Sans MS"/>
              </a:rPr>
              <a:t>imile</a:t>
            </a:r>
            <a:endParaRPr/>
          </a:p>
          <a:p>
            <a:pPr indent="-342900" lvl="0" marL="342900" rtl="0" algn="l">
              <a:lnSpc>
                <a:spcPct val="100000"/>
              </a:lnSpc>
              <a:spcBef>
                <a:spcPts val="64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H</a:t>
            </a:r>
            <a:r>
              <a:rPr b="0" i="0" lang="en-US" sz="3200" u="none">
                <a:solidFill>
                  <a:schemeClr val="dk1"/>
                </a:solidFill>
                <a:latin typeface="Comic Sans MS"/>
                <a:ea typeface="Comic Sans MS"/>
                <a:cs typeface="Comic Sans MS"/>
                <a:sym typeface="Comic Sans MS"/>
              </a:rPr>
              <a:t>yperbole </a:t>
            </a:r>
            <a:endParaRPr/>
          </a:p>
          <a:p>
            <a:pPr indent="-342900" lvl="0" marL="342900" rtl="0" algn="l">
              <a:lnSpc>
                <a:spcPct val="100000"/>
              </a:lnSpc>
              <a:spcBef>
                <a:spcPts val="64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A</a:t>
            </a:r>
            <a:r>
              <a:rPr b="0" i="0" lang="en-US" sz="3200" u="none">
                <a:solidFill>
                  <a:schemeClr val="dk1"/>
                </a:solidFill>
                <a:latin typeface="Comic Sans MS"/>
                <a:ea typeface="Comic Sans MS"/>
                <a:cs typeface="Comic Sans MS"/>
                <a:sym typeface="Comic Sans MS"/>
              </a:rPr>
              <a:t>lliteration</a:t>
            </a:r>
            <a:endParaRPr/>
          </a:p>
          <a:p>
            <a:pPr indent="-342900" lvl="0" marL="342900" rtl="0" algn="l">
              <a:lnSpc>
                <a:spcPct val="100000"/>
              </a:lnSpc>
              <a:spcBef>
                <a:spcPts val="64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M</a:t>
            </a:r>
            <a:r>
              <a:rPr b="0" i="0" lang="en-US" sz="3200" u="none">
                <a:solidFill>
                  <a:schemeClr val="dk1"/>
                </a:solidFill>
                <a:latin typeface="Comic Sans MS"/>
                <a:ea typeface="Comic Sans MS"/>
                <a:cs typeface="Comic Sans MS"/>
                <a:sym typeface="Comic Sans MS"/>
              </a:rPr>
              <a:t>etaphor</a:t>
            </a:r>
            <a:endParaRPr/>
          </a:p>
          <a:p>
            <a:pPr indent="-342900" lvl="0" marL="342900" rtl="0" algn="l">
              <a:lnSpc>
                <a:spcPct val="100000"/>
              </a:lnSpc>
              <a:spcBef>
                <a:spcPts val="64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P</a:t>
            </a:r>
            <a:r>
              <a:rPr b="0" i="0" lang="en-US" sz="3200" u="none">
                <a:solidFill>
                  <a:schemeClr val="dk1"/>
                </a:solidFill>
                <a:latin typeface="Comic Sans MS"/>
                <a:ea typeface="Comic Sans MS"/>
                <a:cs typeface="Comic Sans MS"/>
                <a:sym typeface="Comic Sans MS"/>
              </a:rPr>
              <a:t>ersonification</a:t>
            </a:r>
            <a:endParaRPr/>
          </a:p>
          <a:p>
            <a:pPr indent="-342900" lvl="0" marL="342900" rtl="0" algn="l">
              <a:lnSpc>
                <a:spcPct val="100000"/>
              </a:lnSpc>
              <a:spcBef>
                <a:spcPts val="640"/>
              </a:spcBef>
              <a:spcAft>
                <a:spcPts val="0"/>
              </a:spcAft>
              <a:buClr>
                <a:schemeClr val="dk2"/>
              </a:buClr>
              <a:buSzPts val="3200"/>
              <a:buFont typeface="Comic Sans MS"/>
              <a:buChar char="•"/>
            </a:pPr>
            <a:r>
              <a:rPr b="0" i="0" lang="en-US" sz="3200" u="none">
                <a:solidFill>
                  <a:schemeClr val="dk2"/>
                </a:solidFill>
                <a:latin typeface="Comic Sans MS"/>
                <a:ea typeface="Comic Sans MS"/>
                <a:cs typeface="Comic Sans MS"/>
                <a:sym typeface="Comic Sans MS"/>
              </a:rPr>
              <a:t>O</a:t>
            </a:r>
            <a:r>
              <a:rPr b="0" i="0" lang="en-US" sz="3200" u="none">
                <a:solidFill>
                  <a:schemeClr val="dk1"/>
                </a:solidFill>
                <a:latin typeface="Comic Sans MS"/>
                <a:ea typeface="Comic Sans MS"/>
                <a:cs typeface="Comic Sans MS"/>
                <a:sym typeface="Comic Sans MS"/>
              </a:rPr>
              <a:t>nomatopoeia </a:t>
            </a:r>
            <a:endParaRPr/>
          </a:p>
          <a:p>
            <a:pPr indent="-342900" lvl="0" marL="342900" rtl="0" algn="l">
              <a:lnSpc>
                <a:spcPct val="100000"/>
              </a:lnSpc>
              <a:spcBef>
                <a:spcPts val="640"/>
              </a:spcBef>
              <a:spcAft>
                <a:spcPts val="0"/>
              </a:spcAft>
              <a:buClr>
                <a:schemeClr val="dk2"/>
              </a:buClr>
              <a:buSzPts val="3200"/>
              <a:buFont typeface="Comic Sans MS"/>
              <a:buChar char="•"/>
            </a:pPr>
            <a:r>
              <a:rPr lang="en-US">
                <a:solidFill>
                  <a:schemeClr val="dk2"/>
                </a:solidFill>
              </a:rPr>
              <a:t>A</a:t>
            </a:r>
            <a:r>
              <a:rPr lang="en-US"/>
              <a:t>llusion</a:t>
            </a:r>
            <a:endParaRPr/>
          </a:p>
          <a:p>
            <a:pPr indent="-254000" lvl="0" marL="342900" rtl="0" algn="l">
              <a:lnSpc>
                <a:spcPct val="100000"/>
              </a:lnSpc>
              <a:spcBef>
                <a:spcPts val="640"/>
              </a:spcBef>
              <a:spcAft>
                <a:spcPts val="0"/>
              </a:spcAft>
              <a:buClr>
                <a:schemeClr val="dk2"/>
              </a:buClr>
              <a:buSzPts val="1800"/>
              <a:buChar char="•"/>
            </a:pPr>
            <a:r>
              <a:rPr lang="en-US">
                <a:solidFill>
                  <a:schemeClr val="dk2"/>
                </a:solidFill>
              </a:rPr>
              <a:t> I</a:t>
            </a:r>
            <a:r>
              <a:rPr lang="en-US"/>
              <a:t>diom</a:t>
            </a:r>
            <a:endParaRPr/>
          </a:p>
          <a:p>
            <a:pPr indent="-139700" lvl="0" marL="342900" rtl="0" algn="l">
              <a:spcBef>
                <a:spcPts val="640"/>
              </a:spcBef>
              <a:spcAft>
                <a:spcPts val="0"/>
              </a:spcAft>
              <a:buClr>
                <a:schemeClr val="dk1"/>
              </a:buClr>
              <a:buSzPts val="3200"/>
              <a:buFont typeface="Comic Sans MS"/>
              <a:buNone/>
            </a:pPr>
            <a:r>
              <a:t/>
            </a:r>
            <a:endParaRPr b="0" i="0" sz="3200" u="none">
              <a:solidFill>
                <a:schemeClr val="dk1"/>
              </a:solidFill>
              <a:latin typeface="Comic Sans MS"/>
              <a:ea typeface="Comic Sans MS"/>
              <a:cs typeface="Comic Sans MS"/>
              <a:sym typeface="Comic Sans MS"/>
            </a:endParaRPr>
          </a:p>
        </p:txBody>
      </p:sp>
      <p:pic>
        <p:nvPicPr>
          <p:cNvPr descr="http://www.hair-styles-secrets-revealed.com/images/pic5.jpg" id="263" name="Google Shape;263;p7"/>
          <p:cNvPicPr preferRelativeResize="0"/>
          <p:nvPr/>
        </p:nvPicPr>
        <p:blipFill rotWithShape="1">
          <a:blip r:embed="rId3">
            <a:alphaModFix/>
          </a:blip>
          <a:srcRect b="0" l="0" r="0" t="0"/>
          <a:stretch/>
        </p:blipFill>
        <p:spPr>
          <a:xfrm>
            <a:off x="6477000" y="2286000"/>
            <a:ext cx="1725612" cy="2590800"/>
          </a:xfrm>
          <a:prstGeom prst="rect">
            <a:avLst/>
          </a:prstGeom>
          <a:noFill/>
          <a:ln>
            <a:noFill/>
          </a:ln>
          <a:effectLst>
            <a:outerShdw blurRad="63500" dir="2700000" dist="139700">
              <a:srgbClr val="333333">
                <a:alpha val="64705"/>
              </a:srgbClr>
            </a:outerShdw>
          </a:effectLst>
        </p:spPr>
      </p:pic>
      <p:pic>
        <p:nvPicPr>
          <p:cNvPr descr="http://www.silvercitypink.com/Kim/shampoo.jpg" id="264" name="Google Shape;264;p7"/>
          <p:cNvPicPr preferRelativeResize="0"/>
          <p:nvPr/>
        </p:nvPicPr>
        <p:blipFill rotWithShape="1">
          <a:blip r:embed="rId4">
            <a:alphaModFix/>
          </a:blip>
          <a:srcRect b="0" l="0" r="0" t="0"/>
          <a:stretch/>
        </p:blipFill>
        <p:spPr>
          <a:xfrm>
            <a:off x="533400" y="2362200"/>
            <a:ext cx="2146300" cy="2290762"/>
          </a:xfrm>
          <a:prstGeom prst="rect">
            <a:avLst/>
          </a:prstGeom>
          <a:noFill/>
          <a:ln>
            <a:noFill/>
          </a:ln>
          <a:effectLst>
            <a:outerShdw blurRad="63500" dir="2700000" dist="139700">
              <a:srgbClr val="333333">
                <a:alpha val="64705"/>
              </a:srgbClr>
            </a:outerShdw>
          </a:effectLst>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75"/>
                                        <p:tgtEl>
                                          <p:spTgt spid="2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 calcmode="lin" valueType="num">
                                      <p:cBhvr additive="base">
                                        <p:cTn dur="75"/>
                                        <p:tgtEl>
                                          <p:spTgt spid="2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 calcmode="lin" valueType="num">
                                      <p:cBhvr additive="base">
                                        <p:cTn dur="75"/>
                                        <p:tgtEl>
                                          <p:spTgt spid="2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 calcmode="lin" valueType="num">
                                      <p:cBhvr additive="base">
                                        <p:cTn dur="75"/>
                                        <p:tgtEl>
                                          <p:spTgt spid="26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 calcmode="lin" valueType="num">
                                      <p:cBhvr additive="base">
                                        <p:cTn dur="75"/>
                                        <p:tgtEl>
                                          <p:spTgt spid="26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anim calcmode="lin" valueType="num">
                                      <p:cBhvr additive="base">
                                        <p:cTn dur="75"/>
                                        <p:tgtEl>
                                          <p:spTgt spid="26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anim calcmode="lin" valueType="num">
                                      <p:cBhvr additive="base">
                                        <p:cTn dur="75"/>
                                        <p:tgtEl>
                                          <p:spTgt spid="26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anim calcmode="lin" valueType="num">
                                      <p:cBhvr additive="base">
                                        <p:cTn dur="75"/>
                                        <p:tgtEl>
                                          <p:spTgt spid="26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anim calcmode="lin" valueType="num">
                                      <p:cBhvr additive="base">
                                        <p:cTn dur="75"/>
                                        <p:tgtEl>
                                          <p:spTgt spid="26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2000"/>
                                        <p:tgtEl>
                                          <p:spTgt spid="26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2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8"/>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Font typeface="Comic Sans MS"/>
              <a:buNone/>
            </a:pPr>
            <a:r>
              <a:rPr b="0" i="0" lang="en-US" sz="6600" u="none">
                <a:solidFill>
                  <a:schemeClr val="dk1"/>
                </a:solidFill>
                <a:latin typeface="Comic Sans MS"/>
                <a:ea typeface="Comic Sans MS"/>
                <a:cs typeface="Comic Sans MS"/>
                <a:sym typeface="Comic Sans MS"/>
              </a:rPr>
              <a:t>Simile</a:t>
            </a:r>
            <a:endParaRPr/>
          </a:p>
        </p:txBody>
      </p:sp>
      <p:sp>
        <p:nvSpPr>
          <p:cNvPr id="270" name="Google Shape;270;p8"/>
          <p:cNvSpPr txBox="1"/>
          <p:nvPr>
            <p:ph idx="1" type="body"/>
          </p:nvPr>
        </p:nvSpPr>
        <p:spPr>
          <a:xfrm>
            <a:off x="685800" y="1828800"/>
            <a:ext cx="7696200" cy="1066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comparing two unlike things using the words “like” or  “as”.</a:t>
            </a:r>
            <a:endParaRPr/>
          </a:p>
          <a:p>
            <a:pPr indent="-139700" lvl="0" marL="342900" rtl="0" algn="l">
              <a:lnSpc>
                <a:spcPct val="100000"/>
              </a:lnSpc>
              <a:spcBef>
                <a:spcPts val="640"/>
              </a:spcBef>
              <a:spcAft>
                <a:spcPts val="0"/>
              </a:spcAft>
              <a:buClr>
                <a:schemeClr val="dk1"/>
              </a:buClr>
              <a:buSzPts val="3200"/>
              <a:buFont typeface="Comic Sans MS"/>
              <a:buNone/>
            </a:pPr>
            <a:r>
              <a:t/>
            </a:r>
            <a:endParaRPr b="0" i="0" sz="3200" u="none">
              <a:solidFill>
                <a:schemeClr val="dk1"/>
              </a:solidFill>
              <a:latin typeface="Comic Sans MS"/>
              <a:ea typeface="Comic Sans MS"/>
              <a:cs typeface="Comic Sans MS"/>
              <a:sym typeface="Comic Sans MS"/>
            </a:endParaRPr>
          </a:p>
          <a:p>
            <a:pPr indent="-139700" lvl="0" marL="342900" rtl="0" algn="l">
              <a:spcBef>
                <a:spcPts val="640"/>
              </a:spcBef>
              <a:spcAft>
                <a:spcPts val="0"/>
              </a:spcAft>
              <a:buClr>
                <a:schemeClr val="dk1"/>
              </a:buClr>
              <a:buSzPts val="3200"/>
              <a:buFont typeface="Comic Sans MS"/>
              <a:buNone/>
            </a:pPr>
            <a:r>
              <a:t/>
            </a:r>
            <a:endParaRPr b="0" i="0" sz="3200" u="none">
              <a:solidFill>
                <a:schemeClr val="dk1"/>
              </a:solidFill>
              <a:latin typeface="Comic Sans MS"/>
              <a:ea typeface="Comic Sans MS"/>
              <a:cs typeface="Comic Sans MS"/>
              <a:sym typeface="Comic Sans MS"/>
            </a:endParaRPr>
          </a:p>
        </p:txBody>
      </p:sp>
      <p:pic>
        <p:nvPicPr>
          <p:cNvPr descr="MCj04126840000[1]" id="271" name="Google Shape;271;p8"/>
          <p:cNvPicPr preferRelativeResize="0"/>
          <p:nvPr/>
        </p:nvPicPr>
        <p:blipFill rotWithShape="1">
          <a:blip r:embed="rId3">
            <a:alphaModFix/>
          </a:blip>
          <a:srcRect b="0" l="0" r="0" t="0"/>
          <a:stretch/>
        </p:blipFill>
        <p:spPr>
          <a:xfrm>
            <a:off x="6324600" y="2743200"/>
            <a:ext cx="2554287" cy="2454275"/>
          </a:xfrm>
          <a:prstGeom prst="rect">
            <a:avLst/>
          </a:prstGeom>
          <a:noFill/>
          <a:ln>
            <a:noFill/>
          </a:ln>
        </p:spPr>
      </p:pic>
      <p:sp>
        <p:nvSpPr>
          <p:cNvPr id="272" name="Google Shape;272;p8"/>
          <p:cNvSpPr txBox="1"/>
          <p:nvPr/>
        </p:nvSpPr>
        <p:spPr>
          <a:xfrm>
            <a:off x="1447800" y="3429000"/>
            <a:ext cx="57150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Her eyes were like stars.</a:t>
            </a:r>
            <a:endParaRPr/>
          </a:p>
        </p:txBody>
      </p:sp>
      <p:sp>
        <p:nvSpPr>
          <p:cNvPr id="273" name="Google Shape;273;p8"/>
          <p:cNvSpPr txBox="1"/>
          <p:nvPr/>
        </p:nvSpPr>
        <p:spPr>
          <a:xfrm>
            <a:off x="2514600" y="5105400"/>
            <a:ext cx="5029200" cy="20145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Susan is as gentle as a kitten.</a:t>
            </a:r>
            <a:endParaRPr/>
          </a:p>
          <a:p>
            <a:pPr indent="0" lvl="0" marL="0" marR="0" rtl="0" algn="l">
              <a:lnSpc>
                <a:spcPct val="100000"/>
              </a:lnSpc>
              <a:spcBef>
                <a:spcPts val="0"/>
              </a:spcBef>
              <a:spcAft>
                <a:spcPts val="0"/>
              </a:spcAft>
              <a:buNone/>
            </a:pPr>
            <a:r>
              <a:t/>
            </a:r>
            <a:endParaRPr b="0" i="0" sz="3600" u="none">
              <a:solidFill>
                <a:schemeClr val="dk1"/>
              </a:solidFill>
              <a:latin typeface="Arial"/>
              <a:ea typeface="Arial"/>
              <a:cs typeface="Arial"/>
              <a:sym typeface="Arial"/>
            </a:endParaRPr>
          </a:p>
        </p:txBody>
      </p:sp>
      <p:pic>
        <p:nvPicPr>
          <p:cNvPr descr="MCj03378940000[1]" id="274" name="Google Shape;274;p8"/>
          <p:cNvPicPr preferRelativeResize="0"/>
          <p:nvPr/>
        </p:nvPicPr>
        <p:blipFill rotWithShape="1">
          <a:blip r:embed="rId4">
            <a:alphaModFix/>
          </a:blip>
          <a:srcRect b="0" l="0" r="0" t="0"/>
          <a:stretch/>
        </p:blipFill>
        <p:spPr>
          <a:xfrm>
            <a:off x="457200" y="4800600"/>
            <a:ext cx="1825625" cy="1687512"/>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2000"/>
                                        <p:tgtEl>
                                          <p:spTgt spid="2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 calcmode="lin" valueType="num">
                                      <p:cBhvr additive="base">
                                        <p:cTn dur="2000"/>
                                        <p:tgtEl>
                                          <p:spTgt spid="2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 calcmode="lin" valueType="num">
                                      <p:cBhvr additive="base">
                                        <p:cTn dur="2000"/>
                                        <p:tgtEl>
                                          <p:spTgt spid="2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 calcmode="lin" valueType="num">
                                      <p:cBhvr additive="base">
                                        <p:cTn dur="2000"/>
                                        <p:tgtEl>
                                          <p:spTgt spid="2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2000"/>
                                        <p:tgtEl>
                                          <p:spTgt spid="2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2000"/>
                                        <p:tgtEl>
                                          <p:spTgt spid="27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2000"/>
                                        <p:tgtEl>
                                          <p:spTgt spid="2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2000"/>
                                        <p:tgtEl>
                                          <p:spTgt spid="2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sp>
        <p:nvSpPr>
          <p:cNvPr id="279" name="Google Shape;279;p12"/>
          <p:cNvSpPr txBox="1"/>
          <p:nvPr>
            <p:ph type="title"/>
          </p:nvPr>
        </p:nvSpPr>
        <p:spPr>
          <a:xfrm>
            <a:off x="914400" y="0"/>
            <a:ext cx="6870700"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Metaphor</a:t>
            </a:r>
            <a:endParaRPr/>
          </a:p>
        </p:txBody>
      </p:sp>
      <p:sp>
        <p:nvSpPr>
          <p:cNvPr id="280" name="Google Shape;280;p12"/>
          <p:cNvSpPr txBox="1"/>
          <p:nvPr>
            <p:ph idx="1" type="body"/>
          </p:nvPr>
        </p:nvSpPr>
        <p:spPr>
          <a:xfrm>
            <a:off x="609600" y="762000"/>
            <a:ext cx="7696200" cy="1219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comparing two unlike things without using like or as.  Calling one thing, another.  Saying one thing is something else.</a:t>
            </a:r>
            <a:endParaRPr/>
          </a:p>
        </p:txBody>
      </p:sp>
      <p:sp>
        <p:nvSpPr>
          <p:cNvPr id="281" name="Google Shape;281;p12"/>
          <p:cNvSpPr txBox="1"/>
          <p:nvPr/>
        </p:nvSpPr>
        <p:spPr>
          <a:xfrm>
            <a:off x="1219200" y="2819400"/>
            <a:ext cx="5334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He’s a lion when he fights.</a:t>
            </a:r>
            <a:endParaRPr/>
          </a:p>
        </p:txBody>
      </p:sp>
      <p:sp>
        <p:nvSpPr>
          <p:cNvPr id="282" name="Google Shape;282;p12"/>
          <p:cNvSpPr txBox="1"/>
          <p:nvPr/>
        </p:nvSpPr>
        <p:spPr>
          <a:xfrm>
            <a:off x="2133600" y="3962400"/>
            <a:ext cx="4876800" cy="106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Her eyes were sparkling emeralds.</a:t>
            </a:r>
            <a:endParaRPr/>
          </a:p>
        </p:txBody>
      </p:sp>
      <p:pic>
        <p:nvPicPr>
          <p:cNvPr descr="MCj04283730000[1]" id="283" name="Google Shape;283;p12"/>
          <p:cNvPicPr preferRelativeResize="0"/>
          <p:nvPr/>
        </p:nvPicPr>
        <p:blipFill rotWithShape="1">
          <a:blip r:embed="rId3">
            <a:alphaModFix/>
          </a:blip>
          <a:srcRect b="0" l="0" r="0" t="0"/>
          <a:stretch/>
        </p:blipFill>
        <p:spPr>
          <a:xfrm>
            <a:off x="6477000" y="2209800"/>
            <a:ext cx="2052637" cy="2209800"/>
          </a:xfrm>
          <a:prstGeom prst="rect">
            <a:avLst/>
          </a:prstGeom>
          <a:noFill/>
          <a:ln>
            <a:noFill/>
          </a:ln>
        </p:spPr>
      </p:pic>
      <p:pic>
        <p:nvPicPr>
          <p:cNvPr descr="MCBD07754_0000[1]" id="284" name="Google Shape;284;p12"/>
          <p:cNvPicPr preferRelativeResize="0"/>
          <p:nvPr/>
        </p:nvPicPr>
        <p:blipFill rotWithShape="1">
          <a:blip r:embed="rId4">
            <a:alphaModFix/>
          </a:blip>
          <a:srcRect b="0" l="0" r="0" t="0"/>
          <a:stretch/>
        </p:blipFill>
        <p:spPr>
          <a:xfrm>
            <a:off x="304800" y="3276600"/>
            <a:ext cx="1914525" cy="2362200"/>
          </a:xfrm>
          <a:prstGeom prst="rect">
            <a:avLst/>
          </a:prstGeom>
          <a:noFill/>
          <a:ln>
            <a:noFill/>
          </a:ln>
        </p:spPr>
      </p:pic>
      <p:sp>
        <p:nvSpPr>
          <p:cNvPr id="285" name="Google Shape;285;p12"/>
          <p:cNvSpPr txBox="1"/>
          <p:nvPr/>
        </p:nvSpPr>
        <p:spPr>
          <a:xfrm>
            <a:off x="2362200" y="5334000"/>
            <a:ext cx="45720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My love is a red, red rose.</a:t>
            </a:r>
            <a:endParaRPr/>
          </a:p>
        </p:txBody>
      </p:sp>
      <p:pic>
        <p:nvPicPr>
          <p:cNvPr descr="MCj04348420000[1]" id="286" name="Google Shape;286;p12"/>
          <p:cNvPicPr preferRelativeResize="0"/>
          <p:nvPr/>
        </p:nvPicPr>
        <p:blipFill rotWithShape="1">
          <a:blip r:embed="rId5">
            <a:alphaModFix/>
          </a:blip>
          <a:srcRect b="0" l="0" r="0" t="0"/>
          <a:stretch/>
        </p:blipFill>
        <p:spPr>
          <a:xfrm rot="1860000">
            <a:off x="5867400" y="4800600"/>
            <a:ext cx="2286000" cy="22860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2000"/>
                                        <p:tgtEl>
                                          <p:spTgt spid="2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 calcmode="lin" valueType="num">
                                      <p:cBhvr additive="base">
                                        <p:cTn dur="2000"/>
                                        <p:tgtEl>
                                          <p:spTgt spid="2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2000"/>
                                        <p:tgtEl>
                                          <p:spTgt spid="2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2000"/>
                                        <p:tgtEl>
                                          <p:spTgt spid="28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2000"/>
                                        <p:tgtEl>
                                          <p:spTgt spid="28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2000"/>
                                        <p:tgtEl>
                                          <p:spTgt spid="2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2000"/>
                                        <p:tgtEl>
                                          <p:spTgt spid="2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2000"/>
                                        <p:tgtEl>
                                          <p:spTgt spid="2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p9"/>
          <p:cNvSpPr txBox="1"/>
          <p:nvPr>
            <p:ph type="title"/>
          </p:nvPr>
        </p:nvSpPr>
        <p:spPr>
          <a:xfrm>
            <a:off x="1295400" y="152400"/>
            <a:ext cx="68707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1" i="0" lang="en-US" sz="4400" u="none">
                <a:solidFill>
                  <a:schemeClr val="dk1"/>
                </a:solidFill>
                <a:latin typeface="Comic Sans MS"/>
                <a:ea typeface="Comic Sans MS"/>
                <a:cs typeface="Comic Sans MS"/>
                <a:sym typeface="Comic Sans MS"/>
              </a:rPr>
              <a:t>Hyperbole</a:t>
            </a:r>
            <a:endParaRPr/>
          </a:p>
        </p:txBody>
      </p:sp>
      <p:sp>
        <p:nvSpPr>
          <p:cNvPr id="292" name="Google Shape;292;p9"/>
          <p:cNvSpPr txBox="1"/>
          <p:nvPr>
            <p:ph idx="1" type="body"/>
          </p:nvPr>
        </p:nvSpPr>
        <p:spPr>
          <a:xfrm>
            <a:off x="685800" y="1066800"/>
            <a:ext cx="7696200" cy="1447800"/>
          </a:xfrm>
          <a:prstGeom prst="rect">
            <a:avLst/>
          </a:prstGeom>
          <a:noFill/>
          <a:ln>
            <a:noFill/>
          </a:ln>
        </p:spPr>
        <p:txBody>
          <a:bodyPr anchorCtr="0" anchor="t" bIns="45700" lIns="91425" spcFirstLastPara="1" rIns="91425" wrap="square" tIns="45700">
            <a:noAutofit/>
          </a:bodyPr>
          <a:lstStyle/>
          <a:p>
            <a:pPr indent="-342900" lvl="0" marL="342900" rtl="0" algn="ctr">
              <a:lnSpc>
                <a:spcPct val="90000"/>
              </a:lnSpc>
              <a:spcBef>
                <a:spcPts val="0"/>
              </a:spcBef>
              <a:spcAft>
                <a:spcPts val="0"/>
              </a:spcAft>
              <a:buClr>
                <a:schemeClr val="dk1"/>
              </a:buClr>
              <a:buSzPts val="3200"/>
              <a:buFont typeface="Comic Sans MS"/>
              <a:buChar char="•"/>
            </a:pPr>
            <a:r>
              <a:rPr b="0" i="0" lang="en-US" sz="3200" u="none">
                <a:solidFill>
                  <a:schemeClr val="dk1"/>
                </a:solidFill>
                <a:latin typeface="Comic Sans MS"/>
                <a:ea typeface="Comic Sans MS"/>
                <a:cs typeface="Comic Sans MS"/>
                <a:sym typeface="Comic Sans MS"/>
              </a:rPr>
              <a:t>an exaggeration so dramatic, no one could believe it; overstate to emphasize a point.</a:t>
            </a:r>
            <a:endParaRPr/>
          </a:p>
        </p:txBody>
      </p:sp>
      <p:sp>
        <p:nvSpPr>
          <p:cNvPr id="293" name="Google Shape;293;p9"/>
          <p:cNvSpPr txBox="1"/>
          <p:nvPr/>
        </p:nvSpPr>
        <p:spPr>
          <a:xfrm>
            <a:off x="1295400" y="3429000"/>
            <a:ext cx="5257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This bag weighs a ton!</a:t>
            </a:r>
            <a:endParaRPr/>
          </a:p>
        </p:txBody>
      </p:sp>
      <p:sp>
        <p:nvSpPr>
          <p:cNvPr id="294" name="Google Shape;294;p9"/>
          <p:cNvSpPr txBox="1"/>
          <p:nvPr/>
        </p:nvSpPr>
        <p:spPr>
          <a:xfrm>
            <a:off x="3048000" y="4953000"/>
            <a:ext cx="4419600" cy="15541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I’ve told you a million times to clean up your room!</a:t>
            </a:r>
            <a:endParaRPr/>
          </a:p>
        </p:txBody>
      </p:sp>
      <p:pic>
        <p:nvPicPr>
          <p:cNvPr descr="MCj04135000000[1]" id="295" name="Google Shape;295;p9"/>
          <p:cNvPicPr preferRelativeResize="0"/>
          <p:nvPr/>
        </p:nvPicPr>
        <p:blipFill rotWithShape="1">
          <a:blip r:embed="rId3">
            <a:alphaModFix/>
          </a:blip>
          <a:srcRect b="0" l="0" r="0" t="0"/>
          <a:stretch/>
        </p:blipFill>
        <p:spPr>
          <a:xfrm>
            <a:off x="5715000" y="2286000"/>
            <a:ext cx="1770062" cy="2487612"/>
          </a:xfrm>
          <a:prstGeom prst="rect">
            <a:avLst/>
          </a:prstGeom>
          <a:noFill/>
          <a:ln>
            <a:noFill/>
          </a:ln>
        </p:spPr>
      </p:pic>
      <p:pic>
        <p:nvPicPr>
          <p:cNvPr descr="MCj03118400000[1]" id="296" name="Google Shape;296;p9"/>
          <p:cNvPicPr preferRelativeResize="0"/>
          <p:nvPr/>
        </p:nvPicPr>
        <p:blipFill rotWithShape="1">
          <a:blip r:embed="rId4">
            <a:alphaModFix/>
          </a:blip>
          <a:srcRect b="0" l="0" r="0" t="0"/>
          <a:stretch/>
        </p:blipFill>
        <p:spPr>
          <a:xfrm>
            <a:off x="838200" y="4572000"/>
            <a:ext cx="1817687" cy="1824037"/>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2000"/>
                                        <p:tgtEl>
                                          <p:spTgt spid="2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 calcmode="lin" valueType="num">
                                      <p:cBhvr additive="base">
                                        <p:cTn dur="2000"/>
                                        <p:tgtEl>
                                          <p:spTgt spid="2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2000"/>
                                        <p:tgtEl>
                                          <p:spTgt spid="2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2000"/>
                                        <p:tgtEl>
                                          <p:spTgt spid="2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2000"/>
                                        <p:tgtEl>
                                          <p:spTgt spid="2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2000"/>
                                        <p:tgtEl>
                                          <p:spTgt spid="2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2007-11-02T19:16:56Z</dcterms:created>
  <dc:creator>bcarnahan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TemplateID">
    <vt:lpstr>TC011594401033</vt:lpstr>
  </property>
</Properties>
</file>