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950075" cy="9236075"/>
  <p:embeddedFontLst>
    <p:embeddedFont>
      <p:font typeface="Garamond" panose="02020404030301010803" pitchFamily="18" charset="0"/>
      <p:regular r:id="rId19"/>
      <p:bold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58575" y="692700"/>
            <a:ext cx="4633600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34603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792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547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401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523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81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47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5078788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5078788f5_0_0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546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21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94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6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82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3949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28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843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60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:notes"/>
          <p:cNvSpPr txBox="1">
            <a:spLocks noGrp="1"/>
          </p:cNvSpPr>
          <p:nvPr>
            <p:ph type="body" idx="1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63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aDnaMpMzvi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7LxzkB0im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RSO9paxHf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9nuoxJyUdf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AaTOiyNNE_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I2QlYZ3V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602523" y="928467"/>
            <a:ext cx="6836899" cy="4248443"/>
          </a:xfrm>
          <a:prstGeom prst="cloud">
            <a:avLst/>
          </a:prstGeom>
          <a:solidFill>
            <a:schemeClr val="accent1"/>
          </a:solidFill>
          <a:ln w="15875" cap="flat" cmpd="sng">
            <a:solidFill>
              <a:srgbClr val="8144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</a:t>
            </a:r>
            <a:endParaRPr sz="6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2305862" y="934638"/>
            <a:ext cx="6692185" cy="5370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Conflict: Man vs. Man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987" y="1976437"/>
            <a:ext cx="4010025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/>
          <p:nvPr/>
        </p:nvSpPr>
        <p:spPr>
          <a:xfrm>
            <a:off x="3620513" y="5017020"/>
            <a:ext cx="49509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https://www.youtube.com/watch?v=aDnaMpMzviw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1537" y="335174"/>
            <a:ext cx="4849567" cy="632930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3953813" y="1326524"/>
            <a:ext cx="1841679" cy="3077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Self</a:t>
            </a:r>
            <a:endParaRPr sz="14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5876320" y="1480412"/>
            <a:ext cx="2807595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struggle the character has with feelings, conscience, or fears.</a:t>
            </a:r>
            <a:endParaRPr sz="18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6115317" y="2625144"/>
            <a:ext cx="1841679" cy="3077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Man</a:t>
            </a:r>
            <a:endParaRPr sz="14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3451537" y="2841340"/>
            <a:ext cx="2631333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mental or physical struggle between two characters.</a:t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3846363" y="4048379"/>
            <a:ext cx="1841679" cy="3077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Nature</a:t>
            </a:r>
            <a:endParaRPr sz="14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5775100" y="4048379"/>
            <a:ext cx="2522111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struggle between a character and forces such as weather or animals. 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8700" y="4556202"/>
            <a:ext cx="723900" cy="600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/>
        </p:nvSpPr>
        <p:spPr>
          <a:xfrm>
            <a:off x="2305862" y="934638"/>
            <a:ext cx="6692185" cy="5370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Conflict: Man vs. Nature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3800653" y="5691320"/>
            <a:ext cx="48740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https://www.youtube.com/watch?v=N7LxzkB0imk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3273" y="1525851"/>
            <a:ext cx="5411407" cy="411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1537" y="335174"/>
            <a:ext cx="4849567" cy="632930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3953813" y="1326524"/>
            <a:ext cx="1841679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Self</a:t>
            </a:r>
            <a:endParaRPr sz="14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5876320" y="1480412"/>
            <a:ext cx="2807595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struggle the character has with feelings, conscience, or fears.</a:t>
            </a:r>
            <a:endParaRPr sz="18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6115317" y="2625144"/>
            <a:ext cx="1841679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Man</a:t>
            </a:r>
            <a:endParaRPr sz="14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3451537" y="2841340"/>
            <a:ext cx="2631333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mental or physical struggle between two characters.</a:t>
            </a: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3846363" y="4048379"/>
            <a:ext cx="1841679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Nature</a:t>
            </a:r>
            <a:endParaRPr sz="14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5775100" y="4048379"/>
            <a:ext cx="2522111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struggle between a character and forces such as weather or animals. </a:t>
            </a:r>
            <a:endParaRPr/>
          </a:p>
        </p:txBody>
      </p:sp>
      <p:sp>
        <p:nvSpPr>
          <p:cNvPr id="174" name="Google Shape;174;p25"/>
          <p:cNvSpPr txBox="1"/>
          <p:nvPr/>
        </p:nvSpPr>
        <p:spPr>
          <a:xfrm>
            <a:off x="6213929" y="5378528"/>
            <a:ext cx="1841679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Society</a:t>
            </a:r>
            <a:endParaRPr sz="14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3649154" y="5543388"/>
            <a:ext cx="2700131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struggle between a character and the fear of family or society beliefs.</a:t>
            </a:r>
            <a:endParaRPr sz="18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8700" y="4556202"/>
            <a:ext cx="723900" cy="600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/>
        </p:nvSpPr>
        <p:spPr>
          <a:xfrm>
            <a:off x="2305862" y="934638"/>
            <a:ext cx="6692185" cy="5370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Conflict: Man vs. Society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3759613" y="5549653"/>
            <a:ext cx="48788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https://www.youtube.com/watch?v=5RSO9paxHf8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3860" y="1506463"/>
            <a:ext cx="5204284" cy="386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950" y="101425"/>
            <a:ext cx="497976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/>
        </p:nvSpPr>
        <p:spPr>
          <a:xfrm>
            <a:off x="513236" y="228795"/>
            <a:ext cx="10969889" cy="61372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Essential Question Review:</a:t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4400" b="1" i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1996769" y="2487169"/>
            <a:ext cx="7688144" cy="544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What are the four types of conflict?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1056346" y="1574859"/>
            <a:ext cx="3372243" cy="578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4591183" y="1558664"/>
            <a:ext cx="7435051" cy="5494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problem between two characters or forces in the story.</a:t>
            </a:r>
            <a:endParaRPr sz="24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2305862" y="934638"/>
            <a:ext cx="6692185" cy="5370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What is a conflict?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1056344" y="3216225"/>
            <a:ext cx="3372243" cy="578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Self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1056344" y="4148925"/>
            <a:ext cx="3372243" cy="578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Man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4591183" y="3216225"/>
            <a:ext cx="6729346" cy="6100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struggle the character has with feelings, conscience, or fears.</a:t>
            </a:r>
            <a:endParaRPr sz="20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4591183" y="4225240"/>
            <a:ext cx="6729346" cy="4261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mental or physical struggle between two characters.</a:t>
            </a:r>
            <a:endParaRPr sz="20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1056343" y="4934320"/>
            <a:ext cx="3372243" cy="578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Nature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1056343" y="5650195"/>
            <a:ext cx="3372243" cy="578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Society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4591183" y="4913993"/>
            <a:ext cx="6729346" cy="6395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struggle between a character and forces such as weather or animals. </a:t>
            </a:r>
            <a:endParaRPr sz="20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4589311" y="5650195"/>
            <a:ext cx="6729346" cy="978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struggle between a character and the beliefs of society or a group such politics, religion, or poverty.</a:t>
            </a:r>
            <a:endParaRPr sz="20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513236" y="228795"/>
            <a:ext cx="10969889" cy="61372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Essential Questions:</a:t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4400" b="1" i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996769" y="2487169"/>
            <a:ext cx="7688144" cy="544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What are the two main types of conflict?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056346" y="1574859"/>
            <a:ext cx="3372243" cy="578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591183" y="1558664"/>
            <a:ext cx="7435051" cy="5494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problem between two characters or forces in the story.</a:t>
            </a:r>
            <a:endParaRPr sz="24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305862" y="934638"/>
            <a:ext cx="6692185" cy="5370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What is a conflict?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056344" y="3216225"/>
            <a:ext cx="3372243" cy="578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Internal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056344" y="4148925"/>
            <a:ext cx="3372243" cy="578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External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591183" y="3216225"/>
            <a:ext cx="6729346" cy="6100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conflict (problem) that a character has with him/herself.</a:t>
            </a:r>
            <a:endParaRPr sz="20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591183" y="4194946"/>
            <a:ext cx="6729346" cy="7393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conflict (problem) a character has with another character or outside force.</a:t>
            </a:r>
            <a:endParaRPr sz="20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780" y="344994"/>
            <a:ext cx="4856275" cy="606405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779948" y="4662152"/>
            <a:ext cx="414793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A </a:t>
            </a:r>
            <a:r>
              <a:rPr lang="en-US" sz="1400" b="1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conflict</a:t>
            </a:r>
            <a:r>
              <a:rPr lang="en-US" sz="1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is a struggle between two characters or forces.</a:t>
            </a:r>
            <a:endParaRPr sz="1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779946" y="5318298"/>
            <a:ext cx="414793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Internal</a:t>
            </a:r>
            <a:r>
              <a:rPr lang="en-US" sz="1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400" b="1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Conflict</a:t>
            </a:r>
            <a:r>
              <a:rPr lang="en-US" sz="1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is a struggle a character has with their own thoughts or emotions.</a:t>
            </a:r>
            <a:endParaRPr sz="1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779946" y="5974444"/>
            <a:ext cx="414793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External</a:t>
            </a:r>
            <a:r>
              <a:rPr lang="en-US" sz="1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400" b="1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Conflict</a:t>
            </a:r>
            <a:r>
              <a:rPr lang="en-US" sz="1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is a struggle a character has with another character, society, or nature itself.</a:t>
            </a:r>
            <a:endParaRPr sz="1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782" y="961956"/>
            <a:ext cx="6753225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3861871" y="5467281"/>
            <a:ext cx="48031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https://www.youtube.com/watch?v=9nuoxJyUdfQ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783782" y="315625"/>
            <a:ext cx="6692185" cy="5370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External Conflict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3579" y="992410"/>
            <a:ext cx="6702388" cy="404322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783782" y="315625"/>
            <a:ext cx="6692185" cy="5370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Internal Conflict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3725367" y="5175415"/>
            <a:ext cx="50503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https://www.youtube.com/watch?v=AaTOiyNNE_Y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513236" y="228795"/>
            <a:ext cx="10969800" cy="6137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Essential Questions:</a:t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400" b="1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4400" b="1" i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996769" y="2487169"/>
            <a:ext cx="7688100" cy="54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What are the four types of conflict?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1056346" y="1574859"/>
            <a:ext cx="3372300" cy="57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591183" y="1558664"/>
            <a:ext cx="7435200" cy="54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problem between two characters or forces in the story.</a:t>
            </a:r>
            <a:endParaRPr sz="24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305862" y="934638"/>
            <a:ext cx="6692100" cy="537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What is a conflict?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056344" y="3216225"/>
            <a:ext cx="3372300" cy="57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Self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056344" y="4148925"/>
            <a:ext cx="3372300" cy="57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Man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591183" y="3216225"/>
            <a:ext cx="6729300" cy="609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struggle the character has with feelings, conscience, or fears.</a:t>
            </a:r>
            <a:endParaRPr sz="20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591183" y="4225240"/>
            <a:ext cx="6729300" cy="42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mental or physical struggle between two characters.</a:t>
            </a:r>
            <a:endParaRPr sz="20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1056343" y="4934320"/>
            <a:ext cx="3372300" cy="57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Nature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1056343" y="5650195"/>
            <a:ext cx="3372300" cy="57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Society</a:t>
            </a:r>
            <a:endParaRPr sz="2800" b="1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591183" y="4913993"/>
            <a:ext cx="6729300" cy="63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struggle between a character and forces such as weather or animals. </a:t>
            </a:r>
            <a:endParaRPr sz="20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589311" y="5650195"/>
            <a:ext cx="6729300" cy="97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struggle between a character and the beliefs of society or a group such politics, religion, or poverty.</a:t>
            </a:r>
            <a:endParaRPr sz="20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7639050" y="3781425"/>
            <a:ext cx="561976" cy="182644"/>
          </a:xfrm>
          <a:custGeom>
            <a:avLst/>
            <a:gdLst/>
            <a:ahLst/>
            <a:cxnLst/>
            <a:rect l="l" t="t" r="r" b="b"/>
            <a:pathLst>
              <a:path w="561976" h="182644" extrusionOk="0">
                <a:moveTo>
                  <a:pt x="0" y="0"/>
                </a:moveTo>
                <a:lnTo>
                  <a:pt x="0" y="30338"/>
                </a:lnTo>
                <a:lnTo>
                  <a:pt x="2116" y="39275"/>
                </a:lnTo>
                <a:lnTo>
                  <a:pt x="5643" y="45232"/>
                </a:lnTo>
                <a:lnTo>
                  <a:pt x="10113" y="49205"/>
                </a:lnTo>
                <a:lnTo>
                  <a:pt x="15209" y="50794"/>
                </a:lnTo>
                <a:lnTo>
                  <a:pt x="26513" y="49738"/>
                </a:lnTo>
                <a:lnTo>
                  <a:pt x="32493" y="51151"/>
                </a:lnTo>
                <a:lnTo>
                  <a:pt x="51020" y="60076"/>
                </a:lnTo>
                <a:lnTo>
                  <a:pt x="70973" y="60604"/>
                </a:lnTo>
                <a:lnTo>
                  <a:pt x="114089" y="78135"/>
                </a:lnTo>
                <a:lnTo>
                  <a:pt x="147015" y="88701"/>
                </a:lnTo>
                <a:lnTo>
                  <a:pt x="182815" y="96925"/>
                </a:lnTo>
                <a:lnTo>
                  <a:pt x="228557" y="107505"/>
                </a:lnTo>
                <a:lnTo>
                  <a:pt x="268920" y="117342"/>
                </a:lnTo>
                <a:lnTo>
                  <a:pt x="314999" y="135635"/>
                </a:lnTo>
                <a:lnTo>
                  <a:pt x="356623" y="143905"/>
                </a:lnTo>
                <a:lnTo>
                  <a:pt x="396237" y="161876"/>
                </a:lnTo>
                <a:lnTo>
                  <a:pt x="434785" y="170729"/>
                </a:lnTo>
                <a:lnTo>
                  <a:pt x="473019" y="182643"/>
                </a:lnTo>
                <a:lnTo>
                  <a:pt x="511157" y="181938"/>
                </a:lnTo>
                <a:lnTo>
                  <a:pt x="561975" y="180975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9782175" y="3545487"/>
            <a:ext cx="476251" cy="31429"/>
          </a:xfrm>
          <a:custGeom>
            <a:avLst/>
            <a:gdLst/>
            <a:ahLst/>
            <a:cxnLst/>
            <a:rect l="l" t="t" r="r" b="b"/>
            <a:pathLst>
              <a:path w="476251" h="31429" extrusionOk="0">
                <a:moveTo>
                  <a:pt x="0" y="26388"/>
                </a:moveTo>
                <a:lnTo>
                  <a:pt x="0" y="15411"/>
                </a:lnTo>
                <a:lnTo>
                  <a:pt x="0" y="20098"/>
                </a:lnTo>
                <a:lnTo>
                  <a:pt x="1058" y="21135"/>
                </a:lnTo>
                <a:lnTo>
                  <a:pt x="2823" y="20770"/>
                </a:lnTo>
                <a:lnTo>
                  <a:pt x="5057" y="19467"/>
                </a:lnTo>
                <a:lnTo>
                  <a:pt x="7604" y="19658"/>
                </a:lnTo>
                <a:lnTo>
                  <a:pt x="17304" y="23923"/>
                </a:lnTo>
                <a:lnTo>
                  <a:pt x="52334" y="31348"/>
                </a:lnTo>
                <a:lnTo>
                  <a:pt x="58173" y="29693"/>
                </a:lnTo>
                <a:lnTo>
                  <a:pt x="63124" y="25417"/>
                </a:lnTo>
                <a:lnTo>
                  <a:pt x="67481" y="19391"/>
                </a:lnTo>
                <a:lnTo>
                  <a:pt x="71445" y="16430"/>
                </a:lnTo>
                <a:lnTo>
                  <a:pt x="75147" y="15516"/>
                </a:lnTo>
                <a:lnTo>
                  <a:pt x="78671" y="15966"/>
                </a:lnTo>
                <a:lnTo>
                  <a:pt x="93749" y="11540"/>
                </a:lnTo>
                <a:lnTo>
                  <a:pt x="118864" y="1622"/>
                </a:lnTo>
                <a:lnTo>
                  <a:pt x="143169" y="0"/>
                </a:lnTo>
                <a:lnTo>
                  <a:pt x="165303" y="3635"/>
                </a:lnTo>
                <a:lnTo>
                  <a:pt x="182477" y="1105"/>
                </a:lnTo>
                <a:lnTo>
                  <a:pt x="190441" y="2125"/>
                </a:lnTo>
                <a:lnTo>
                  <a:pt x="204937" y="8901"/>
                </a:lnTo>
                <a:lnTo>
                  <a:pt x="211766" y="9437"/>
                </a:lnTo>
                <a:lnTo>
                  <a:pt x="224997" y="4390"/>
                </a:lnTo>
                <a:lnTo>
                  <a:pt x="231491" y="4314"/>
                </a:lnTo>
                <a:lnTo>
                  <a:pt x="250739" y="11145"/>
                </a:lnTo>
                <a:lnTo>
                  <a:pt x="292676" y="8048"/>
                </a:lnTo>
                <a:lnTo>
                  <a:pt x="335019" y="12148"/>
                </a:lnTo>
                <a:lnTo>
                  <a:pt x="351039" y="10533"/>
                </a:lnTo>
                <a:lnTo>
                  <a:pt x="369183" y="13458"/>
                </a:lnTo>
                <a:lnTo>
                  <a:pt x="388801" y="10764"/>
                </a:lnTo>
                <a:lnTo>
                  <a:pt x="396782" y="11738"/>
                </a:lnTo>
                <a:lnTo>
                  <a:pt x="403162" y="14505"/>
                </a:lnTo>
                <a:lnTo>
                  <a:pt x="408475" y="18466"/>
                </a:lnTo>
                <a:lnTo>
                  <a:pt x="414134" y="18990"/>
                </a:lnTo>
                <a:lnTo>
                  <a:pt x="426064" y="13927"/>
                </a:lnTo>
                <a:lnTo>
                  <a:pt x="430093" y="13846"/>
                </a:lnTo>
                <a:lnTo>
                  <a:pt x="432778" y="15911"/>
                </a:lnTo>
                <a:lnTo>
                  <a:pt x="434567" y="19403"/>
                </a:lnTo>
                <a:lnTo>
                  <a:pt x="437877" y="21730"/>
                </a:lnTo>
                <a:lnTo>
                  <a:pt x="451592" y="25007"/>
                </a:lnTo>
                <a:lnTo>
                  <a:pt x="466072" y="26334"/>
                </a:lnTo>
                <a:lnTo>
                  <a:pt x="471588" y="31428"/>
                </a:lnTo>
                <a:lnTo>
                  <a:pt x="473140" y="30805"/>
                </a:lnTo>
                <a:lnTo>
                  <a:pt x="476250" y="16863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8734735" y="3571875"/>
            <a:ext cx="528606" cy="190501"/>
          </a:xfrm>
          <a:custGeom>
            <a:avLst/>
            <a:gdLst/>
            <a:ahLst/>
            <a:cxnLst/>
            <a:rect l="l" t="t" r="r" b="b"/>
            <a:pathLst>
              <a:path w="528606" h="190501" extrusionOk="0">
                <a:moveTo>
                  <a:pt x="9215" y="0"/>
                </a:moveTo>
                <a:lnTo>
                  <a:pt x="3726" y="29554"/>
                </a:lnTo>
                <a:lnTo>
                  <a:pt x="4496" y="29228"/>
                </a:lnTo>
                <a:lnTo>
                  <a:pt x="6070" y="25834"/>
                </a:lnTo>
                <a:lnTo>
                  <a:pt x="0" y="60812"/>
                </a:lnTo>
                <a:lnTo>
                  <a:pt x="2013" y="63825"/>
                </a:lnTo>
                <a:lnTo>
                  <a:pt x="9894" y="69994"/>
                </a:lnTo>
                <a:lnTo>
                  <a:pt x="13900" y="71004"/>
                </a:lnTo>
                <a:lnTo>
                  <a:pt x="17629" y="70620"/>
                </a:lnTo>
                <a:lnTo>
                  <a:pt x="25655" y="68427"/>
                </a:lnTo>
                <a:lnTo>
                  <a:pt x="36276" y="67454"/>
                </a:lnTo>
                <a:lnTo>
                  <a:pt x="48052" y="72666"/>
                </a:lnTo>
                <a:lnTo>
                  <a:pt x="69405" y="84677"/>
                </a:lnTo>
                <a:lnTo>
                  <a:pt x="116243" y="101860"/>
                </a:lnTo>
                <a:lnTo>
                  <a:pt x="160853" y="106507"/>
                </a:lnTo>
                <a:lnTo>
                  <a:pt x="206133" y="126181"/>
                </a:lnTo>
                <a:lnTo>
                  <a:pt x="241951" y="131226"/>
                </a:lnTo>
                <a:lnTo>
                  <a:pt x="285433" y="127441"/>
                </a:lnTo>
                <a:lnTo>
                  <a:pt x="321303" y="132186"/>
                </a:lnTo>
                <a:lnTo>
                  <a:pt x="357685" y="138179"/>
                </a:lnTo>
                <a:lnTo>
                  <a:pt x="386926" y="136309"/>
                </a:lnTo>
                <a:lnTo>
                  <a:pt x="405349" y="139401"/>
                </a:lnTo>
                <a:lnTo>
                  <a:pt x="427859" y="136671"/>
                </a:lnTo>
                <a:lnTo>
                  <a:pt x="443231" y="139508"/>
                </a:lnTo>
                <a:lnTo>
                  <a:pt x="485595" y="133803"/>
                </a:lnTo>
                <a:lnTo>
                  <a:pt x="497164" y="134608"/>
                </a:lnTo>
                <a:lnTo>
                  <a:pt x="505834" y="138495"/>
                </a:lnTo>
                <a:lnTo>
                  <a:pt x="509627" y="138896"/>
                </a:lnTo>
                <a:lnTo>
                  <a:pt x="521520" y="134289"/>
                </a:lnTo>
                <a:lnTo>
                  <a:pt x="522202" y="132917"/>
                </a:lnTo>
                <a:lnTo>
                  <a:pt x="523161" y="128046"/>
                </a:lnTo>
                <a:lnTo>
                  <a:pt x="523512" y="132441"/>
                </a:lnTo>
                <a:lnTo>
                  <a:pt x="528605" y="138136"/>
                </a:lnTo>
                <a:lnTo>
                  <a:pt x="528274" y="152058"/>
                </a:lnTo>
                <a:lnTo>
                  <a:pt x="523565" y="19050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6200775" y="7991475"/>
            <a:ext cx="9526" cy="1"/>
          </a:xfrm>
          <a:custGeom>
            <a:avLst/>
            <a:gdLst/>
            <a:ahLst/>
            <a:cxnLst/>
            <a:rect l="l" t="t" r="r" b="b"/>
            <a:pathLst>
              <a:path w="9526" h="1" extrusionOk="0">
                <a:moveTo>
                  <a:pt x="95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187194" y="2802880"/>
            <a:ext cx="21944" cy="26046"/>
          </a:xfrm>
          <a:custGeom>
            <a:avLst/>
            <a:gdLst/>
            <a:ahLst/>
            <a:cxnLst/>
            <a:rect l="l" t="t" r="r" b="b"/>
            <a:pathLst>
              <a:path w="21944" h="26046" extrusionOk="0">
                <a:moveTo>
                  <a:pt x="21943" y="0"/>
                </a:moveTo>
                <a:lnTo>
                  <a:pt x="11422" y="15627"/>
                </a:lnTo>
                <a:lnTo>
                  <a:pt x="0" y="26045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1537" y="335174"/>
            <a:ext cx="4849567" cy="632930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3953813" y="1326524"/>
            <a:ext cx="1841679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Self</a:t>
            </a:r>
            <a:endParaRPr sz="14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5876320" y="1480412"/>
            <a:ext cx="2807595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A struggle the character has with feelings, conscience, or fears.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8700" y="4556202"/>
            <a:ext cx="723900" cy="600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2305862" y="934638"/>
            <a:ext cx="6692185" cy="5370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Conflict: Man vs. Self</a:t>
            </a:r>
            <a:endParaRPr sz="32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3674379" y="5433742"/>
            <a:ext cx="49205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https://www.youtube.com/watch?v=3JI2QlYZ3VM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8098" y="1585794"/>
            <a:ext cx="555307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1537" y="335174"/>
            <a:ext cx="4849567" cy="632930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3953813" y="1326524"/>
            <a:ext cx="1841679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Self</a:t>
            </a:r>
            <a:endParaRPr sz="14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5876320" y="1480412"/>
            <a:ext cx="2807595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struggle the character has with feelings, conscience, or fears.</a:t>
            </a:r>
            <a:endParaRPr sz="18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6115317" y="2625144"/>
            <a:ext cx="1841679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 vs. Man</a:t>
            </a:r>
            <a:endParaRPr sz="14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3451537" y="2841340"/>
            <a:ext cx="2631333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mental or physical struggle between two characters.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8700" y="4556202"/>
            <a:ext cx="723900" cy="600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Widescreen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Garamond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Johnson</dc:creator>
  <cp:lastModifiedBy>Tara Johnson</cp:lastModifiedBy>
  <cp:revision>1</cp:revision>
  <dcterms:modified xsi:type="dcterms:W3CDTF">2019-09-25T13:14:45Z</dcterms:modified>
</cp:coreProperties>
</file>